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IBM Plex Sans"/>
      <p:regular r:id="rId21"/>
      <p:bold r:id="rId22"/>
      <p:italic r:id="rId23"/>
      <p:boldItalic r:id="rId24"/>
    </p:embeddedFont>
    <p:embeddedFont>
      <p:font typeface="Roboto"/>
      <p:regular r:id="rId25"/>
      <p:bold r:id="rId26"/>
      <p:italic r:id="rId27"/>
      <p:boldItalic r:id="rId28"/>
    </p:embeddedFont>
    <p:embeddedFont>
      <p:font typeface="IBM Plex Sans SemiBold"/>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 uri="http://customooxmlschemas.google.com/">
      <go:slidesCustomData xmlns:go="http://customooxmlschemas.google.com/" r:id="rId33" roundtripDataSignature="AMtx7mguc9U62/2Ylob2EfDfhw9rTcpLM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IBMPlexSans-bold.fntdata"/><Relationship Id="rId21" Type="http://schemas.openxmlformats.org/officeDocument/2006/relationships/font" Target="fonts/IBMPlexSans-regular.fntdata"/><Relationship Id="rId24" Type="http://schemas.openxmlformats.org/officeDocument/2006/relationships/font" Target="fonts/IBMPlexSans-boldItalic.fntdata"/><Relationship Id="rId23" Type="http://schemas.openxmlformats.org/officeDocument/2006/relationships/font" Target="fonts/IBMPlex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BMPlexSansSemiBol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BMPlexSansSemiBold-italic.fntdata"/><Relationship Id="rId30" Type="http://schemas.openxmlformats.org/officeDocument/2006/relationships/font" Target="fonts/IBMPlexSansSemiBold-bold.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IBMPlexSansSemiBold-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ru-RU"/>
              <a:t>https://quizizz.com/admin/quiz/62b553d1c986a1001d2df9bd/zhc-proekta-2-seminar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43ffcb4cc7_0_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143ffcb4cc7_0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43ffcb4cc7_0_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143ffcb4cc7_0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43ffcb4cc7_0_1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143ffcb4cc7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7.png"/><Relationship Id="rId4"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7.png"/><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Титульный слайд (фиолетовый фон)">
  <p:cSld name="1_Title slide 5_2_1">
    <p:bg>
      <p:bgPr>
        <a:solidFill>
          <a:srgbClr val="252525"/>
        </a:solidFill>
      </p:bgPr>
    </p:bg>
    <p:spTree>
      <p:nvGrpSpPr>
        <p:cNvPr id="6" name="Shape 6"/>
        <p:cNvGrpSpPr/>
        <p:nvPr/>
      </p:nvGrpSpPr>
      <p:grpSpPr>
        <a:xfrm>
          <a:off x="0" y="0"/>
          <a:ext cx="0" cy="0"/>
          <a:chOff x="0" y="0"/>
          <a:chExt cx="0" cy="0"/>
        </a:xfrm>
      </p:grpSpPr>
      <p:sp>
        <p:nvSpPr>
          <p:cNvPr id="7" name="Google Shape;7;p17"/>
          <p:cNvSpPr txBox="1"/>
          <p:nvPr>
            <p:ph type="title"/>
          </p:nvPr>
        </p:nvSpPr>
        <p:spPr>
          <a:xfrm>
            <a:off x="540000" y="720000"/>
            <a:ext cx="3852000" cy="2552100"/>
          </a:xfrm>
          <a:prstGeom prst="rect">
            <a:avLst/>
          </a:prstGeom>
          <a:noFill/>
          <a:ln>
            <a:noFill/>
          </a:ln>
        </p:spPr>
        <p:txBody>
          <a:bodyPr anchorCtr="0" anchor="b" bIns="91425" lIns="0" spcFirstLastPara="1" rIns="91425" wrap="square" tIns="91425">
            <a:noAutofit/>
          </a:bodyPr>
          <a:lstStyle>
            <a:lvl1pPr lvl="0"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chemeClr val="dk1"/>
              </a:buClr>
              <a:buSzPts val="3600"/>
              <a:buFont typeface="IBM Plex Sans SemiBold"/>
              <a:buNone/>
              <a:defRPr b="0" i="0" sz="3600" u="none" cap="none" strike="noStrike">
                <a:solidFill>
                  <a:schemeClr val="dk1"/>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chemeClr val="dk1"/>
              </a:buClr>
              <a:buSzPts val="3600"/>
              <a:buFont typeface="IBM Plex Sans SemiBold"/>
              <a:buNone/>
              <a:defRPr b="0" i="0" sz="3600" u="none" cap="none" strike="noStrike">
                <a:solidFill>
                  <a:schemeClr val="dk1"/>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chemeClr val="dk1"/>
              </a:buClr>
              <a:buSzPts val="3600"/>
              <a:buFont typeface="IBM Plex Sans SemiBold"/>
              <a:buNone/>
              <a:defRPr b="0" i="0" sz="3600" u="none" cap="none" strike="noStrike">
                <a:solidFill>
                  <a:schemeClr val="dk1"/>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chemeClr val="dk1"/>
              </a:buClr>
              <a:buSzPts val="3600"/>
              <a:buFont typeface="IBM Plex Sans SemiBold"/>
              <a:buNone/>
              <a:defRPr b="0" i="0" sz="3600" u="none" cap="none" strike="noStrike">
                <a:solidFill>
                  <a:schemeClr val="dk1"/>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chemeClr val="dk1"/>
              </a:buClr>
              <a:buSzPts val="3600"/>
              <a:buFont typeface="IBM Plex Sans SemiBold"/>
              <a:buNone/>
              <a:defRPr b="0" i="0" sz="3600" u="none" cap="none" strike="noStrike">
                <a:solidFill>
                  <a:schemeClr val="dk1"/>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chemeClr val="dk1"/>
              </a:buClr>
              <a:buSzPts val="3600"/>
              <a:buFont typeface="IBM Plex Sans SemiBold"/>
              <a:buNone/>
              <a:defRPr b="0" i="0" sz="3600" u="none" cap="none" strike="noStrike">
                <a:solidFill>
                  <a:schemeClr val="dk1"/>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chemeClr val="dk1"/>
              </a:buClr>
              <a:buSzPts val="3600"/>
              <a:buFont typeface="IBM Plex Sans SemiBold"/>
              <a:buNone/>
              <a:defRPr b="0" i="0" sz="3600" u="none" cap="none" strike="noStrike">
                <a:solidFill>
                  <a:schemeClr val="dk1"/>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chemeClr val="dk1"/>
              </a:buClr>
              <a:buSzPts val="3600"/>
              <a:buFont typeface="IBM Plex Sans SemiBold"/>
              <a:buNone/>
              <a:defRPr b="0" i="0" sz="3600" u="none" cap="none" strike="noStrike">
                <a:solidFill>
                  <a:schemeClr val="dk1"/>
                </a:solidFill>
                <a:latin typeface="IBM Plex Sans SemiBold"/>
                <a:ea typeface="IBM Plex Sans SemiBold"/>
                <a:cs typeface="IBM Plex Sans SemiBold"/>
                <a:sym typeface="IBM Plex Sans SemiBold"/>
              </a:defRPr>
            </a:lvl9pPr>
          </a:lstStyle>
          <a:p/>
        </p:txBody>
      </p:sp>
      <p:sp>
        <p:nvSpPr>
          <p:cNvPr id="8" name="Google Shape;8;p17"/>
          <p:cNvSpPr txBox="1"/>
          <p:nvPr>
            <p:ph idx="1" type="subTitle"/>
          </p:nvPr>
        </p:nvSpPr>
        <p:spPr>
          <a:xfrm>
            <a:off x="540000" y="3272200"/>
            <a:ext cx="3852000" cy="1407900"/>
          </a:xfrm>
          <a:prstGeom prst="rect">
            <a:avLst/>
          </a:prstGeom>
          <a:noFill/>
          <a:ln>
            <a:noFill/>
          </a:ln>
        </p:spPr>
        <p:txBody>
          <a:bodyPr anchorCtr="0" anchor="t" bIns="91425" lIns="0" spcFirstLastPara="1" rIns="91425" wrap="square" tIns="91425">
            <a:spAutoFit/>
          </a:bodyPr>
          <a:lstStyle>
            <a:lvl1pPr lvl="0" marR="0" rtl="0" algn="l">
              <a:lnSpc>
                <a:spcPct val="100000"/>
              </a:lnSpc>
              <a:spcBef>
                <a:spcPts val="0"/>
              </a:spcBef>
              <a:spcAft>
                <a:spcPts val="0"/>
              </a:spcAft>
              <a:buClr>
                <a:schemeClr val="lt1"/>
              </a:buClr>
              <a:buSzPts val="1000"/>
              <a:buFont typeface="IBM Plex Sans"/>
              <a:buNone/>
              <a:defRPr b="0" i="0" sz="1000" u="none" cap="none" strike="noStrike">
                <a:solidFill>
                  <a:schemeClr val="lt1"/>
                </a:solidFill>
                <a:latin typeface="IBM Plex Sans"/>
                <a:ea typeface="IBM Plex Sans"/>
                <a:cs typeface="IBM Plex Sans"/>
                <a:sym typeface="IBM Plex Sans"/>
              </a:defRPr>
            </a:lvl1pPr>
            <a:lvl2pPr lvl="1" marR="0" rtl="0" algn="l">
              <a:lnSpc>
                <a:spcPct val="100000"/>
              </a:lnSpc>
              <a:spcBef>
                <a:spcPts val="0"/>
              </a:spcBef>
              <a:spcAft>
                <a:spcPts val="0"/>
              </a:spcAft>
              <a:buClr>
                <a:schemeClr val="dk1"/>
              </a:buClr>
              <a:buSzPts val="1000"/>
              <a:buFont typeface="IBM Plex Sans"/>
              <a:buNone/>
              <a:defRPr b="0" i="0" sz="1000" u="none" cap="none" strike="noStrike">
                <a:solidFill>
                  <a:schemeClr val="dk1"/>
                </a:solidFill>
                <a:latin typeface="IBM Plex Sans"/>
                <a:ea typeface="IBM Plex Sans"/>
                <a:cs typeface="IBM Plex Sans"/>
                <a:sym typeface="IBM Plex Sans"/>
              </a:defRPr>
            </a:lvl2pPr>
            <a:lvl3pPr lvl="2" marR="0" rtl="0" algn="l">
              <a:lnSpc>
                <a:spcPct val="100000"/>
              </a:lnSpc>
              <a:spcBef>
                <a:spcPts val="0"/>
              </a:spcBef>
              <a:spcAft>
                <a:spcPts val="0"/>
              </a:spcAft>
              <a:buClr>
                <a:schemeClr val="dk1"/>
              </a:buClr>
              <a:buSzPts val="1000"/>
              <a:buFont typeface="IBM Plex Sans"/>
              <a:buNone/>
              <a:defRPr b="0" i="0" sz="1000" u="none" cap="none" strike="noStrike">
                <a:solidFill>
                  <a:schemeClr val="dk1"/>
                </a:solidFill>
                <a:latin typeface="IBM Plex Sans"/>
                <a:ea typeface="IBM Plex Sans"/>
                <a:cs typeface="IBM Plex Sans"/>
                <a:sym typeface="IBM Plex Sans"/>
              </a:defRPr>
            </a:lvl3pPr>
            <a:lvl4pPr lvl="3" marR="0" rtl="0" algn="l">
              <a:lnSpc>
                <a:spcPct val="100000"/>
              </a:lnSpc>
              <a:spcBef>
                <a:spcPts val="0"/>
              </a:spcBef>
              <a:spcAft>
                <a:spcPts val="0"/>
              </a:spcAft>
              <a:buClr>
                <a:schemeClr val="dk1"/>
              </a:buClr>
              <a:buSzPts val="1000"/>
              <a:buFont typeface="IBM Plex Sans"/>
              <a:buNone/>
              <a:defRPr b="0" i="0" sz="1000" u="none" cap="none" strike="noStrike">
                <a:solidFill>
                  <a:schemeClr val="dk1"/>
                </a:solidFill>
                <a:latin typeface="IBM Plex Sans"/>
                <a:ea typeface="IBM Plex Sans"/>
                <a:cs typeface="IBM Plex Sans"/>
                <a:sym typeface="IBM Plex Sans"/>
              </a:defRPr>
            </a:lvl4pPr>
            <a:lvl5pPr lvl="4" marR="0" rtl="0" algn="l">
              <a:lnSpc>
                <a:spcPct val="100000"/>
              </a:lnSpc>
              <a:spcBef>
                <a:spcPts val="0"/>
              </a:spcBef>
              <a:spcAft>
                <a:spcPts val="0"/>
              </a:spcAft>
              <a:buClr>
                <a:schemeClr val="dk1"/>
              </a:buClr>
              <a:buSzPts val="1000"/>
              <a:buFont typeface="IBM Plex Sans"/>
              <a:buNone/>
              <a:defRPr b="0" i="0" sz="1000" u="none" cap="none" strike="noStrike">
                <a:solidFill>
                  <a:schemeClr val="dk1"/>
                </a:solidFill>
                <a:latin typeface="IBM Plex Sans"/>
                <a:ea typeface="IBM Plex Sans"/>
                <a:cs typeface="IBM Plex Sans"/>
                <a:sym typeface="IBM Plex Sans"/>
              </a:defRPr>
            </a:lvl5pPr>
            <a:lvl6pPr lvl="5" marR="0" rtl="0" algn="l">
              <a:lnSpc>
                <a:spcPct val="100000"/>
              </a:lnSpc>
              <a:spcBef>
                <a:spcPts val="0"/>
              </a:spcBef>
              <a:spcAft>
                <a:spcPts val="0"/>
              </a:spcAft>
              <a:buClr>
                <a:schemeClr val="dk1"/>
              </a:buClr>
              <a:buSzPts val="1000"/>
              <a:buFont typeface="IBM Plex Sans"/>
              <a:buNone/>
              <a:defRPr b="0" i="0" sz="1000" u="none" cap="none" strike="noStrike">
                <a:solidFill>
                  <a:schemeClr val="dk1"/>
                </a:solidFill>
                <a:latin typeface="IBM Plex Sans"/>
                <a:ea typeface="IBM Plex Sans"/>
                <a:cs typeface="IBM Plex Sans"/>
                <a:sym typeface="IBM Plex Sans"/>
              </a:defRPr>
            </a:lvl6pPr>
            <a:lvl7pPr lvl="6" marR="0" rtl="0" algn="l">
              <a:lnSpc>
                <a:spcPct val="100000"/>
              </a:lnSpc>
              <a:spcBef>
                <a:spcPts val="0"/>
              </a:spcBef>
              <a:spcAft>
                <a:spcPts val="0"/>
              </a:spcAft>
              <a:buClr>
                <a:schemeClr val="dk1"/>
              </a:buClr>
              <a:buSzPts val="1000"/>
              <a:buFont typeface="IBM Plex Sans"/>
              <a:buNone/>
              <a:defRPr b="0" i="0" sz="1000" u="none" cap="none" strike="noStrike">
                <a:solidFill>
                  <a:schemeClr val="dk1"/>
                </a:solidFill>
                <a:latin typeface="IBM Plex Sans"/>
                <a:ea typeface="IBM Plex Sans"/>
                <a:cs typeface="IBM Plex Sans"/>
                <a:sym typeface="IBM Plex Sans"/>
              </a:defRPr>
            </a:lvl7pPr>
            <a:lvl8pPr lvl="7" marR="0" rtl="0" algn="l">
              <a:lnSpc>
                <a:spcPct val="100000"/>
              </a:lnSpc>
              <a:spcBef>
                <a:spcPts val="0"/>
              </a:spcBef>
              <a:spcAft>
                <a:spcPts val="0"/>
              </a:spcAft>
              <a:buClr>
                <a:schemeClr val="dk1"/>
              </a:buClr>
              <a:buSzPts val="1000"/>
              <a:buFont typeface="IBM Plex Sans"/>
              <a:buNone/>
              <a:defRPr b="0" i="0" sz="1000" u="none" cap="none" strike="noStrike">
                <a:solidFill>
                  <a:schemeClr val="dk1"/>
                </a:solidFill>
                <a:latin typeface="IBM Plex Sans"/>
                <a:ea typeface="IBM Plex Sans"/>
                <a:cs typeface="IBM Plex Sans"/>
                <a:sym typeface="IBM Plex Sans"/>
              </a:defRPr>
            </a:lvl8pPr>
            <a:lvl9pPr lvl="8" marR="0" rtl="0" algn="l">
              <a:lnSpc>
                <a:spcPct val="100000"/>
              </a:lnSpc>
              <a:spcBef>
                <a:spcPts val="0"/>
              </a:spcBef>
              <a:spcAft>
                <a:spcPts val="0"/>
              </a:spcAft>
              <a:buClr>
                <a:schemeClr val="dk1"/>
              </a:buClr>
              <a:buSzPts val="1000"/>
              <a:buFont typeface="IBM Plex Sans"/>
              <a:buNone/>
              <a:defRPr b="0" i="0" sz="1000" u="none" cap="none" strike="noStrike">
                <a:solidFill>
                  <a:schemeClr val="dk1"/>
                </a:solidFill>
                <a:latin typeface="IBM Plex Sans"/>
                <a:ea typeface="IBM Plex Sans"/>
                <a:cs typeface="IBM Plex Sans"/>
                <a:sym typeface="IBM Plex Sans"/>
              </a:defRPr>
            </a:lvl9pPr>
          </a:lstStyle>
          <a:p/>
        </p:txBody>
      </p:sp>
      <p:pic>
        <p:nvPicPr>
          <p:cNvPr id="9" name="Google Shape;9;p17"/>
          <p:cNvPicPr preferRelativeResize="0"/>
          <p:nvPr/>
        </p:nvPicPr>
        <p:blipFill rotWithShape="1">
          <a:blip r:embed="rId2">
            <a:alphaModFix/>
          </a:blip>
          <a:srcRect b="0" l="0" r="0" t="0"/>
          <a:stretch/>
        </p:blipFill>
        <p:spPr>
          <a:xfrm>
            <a:off x="540000" y="360000"/>
            <a:ext cx="1611100" cy="207675"/>
          </a:xfrm>
          <a:prstGeom prst="rect">
            <a:avLst/>
          </a:prstGeom>
          <a:noFill/>
          <a:ln>
            <a:noFill/>
          </a:ln>
        </p:spPr>
      </p:pic>
      <p:sp>
        <p:nvSpPr>
          <p:cNvPr id="10" name="Google Shape;10;p17"/>
          <p:cNvSpPr/>
          <p:nvPr/>
        </p:nvSpPr>
        <p:spPr>
          <a:xfrm>
            <a:off x="4979150" y="0"/>
            <a:ext cx="4164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Заголовок + абзац в 2 столбца">
  <p:cSld name="1_Title slide 5_2_1_4_1_1">
    <p:bg>
      <p:bgPr>
        <a:solidFill>
          <a:schemeClr val="lt1"/>
        </a:solidFill>
      </p:bgPr>
    </p:bg>
    <p:spTree>
      <p:nvGrpSpPr>
        <p:cNvPr id="78" name="Shape 78"/>
        <p:cNvGrpSpPr/>
        <p:nvPr/>
      </p:nvGrpSpPr>
      <p:grpSpPr>
        <a:xfrm>
          <a:off x="0" y="0"/>
          <a:ext cx="0" cy="0"/>
          <a:chOff x="0" y="0"/>
          <a:chExt cx="0" cy="0"/>
        </a:xfrm>
      </p:grpSpPr>
      <p:sp>
        <p:nvSpPr>
          <p:cNvPr id="79" name="Google Shape;79;p26"/>
          <p:cNvSpPr txBox="1"/>
          <p:nvPr>
            <p:ph type="title"/>
          </p:nvPr>
        </p:nvSpPr>
        <p:spPr>
          <a:xfrm>
            <a:off x="540000" y="720000"/>
            <a:ext cx="8064000" cy="719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800"/>
              <a:buFont typeface="IBM Plex Sans SemiBold"/>
              <a:buNone/>
              <a:defRPr b="0" i="0" sz="1800" u="none" cap="none" strike="noStrike">
                <a:solidFill>
                  <a:srgbClr val="000000"/>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rgbClr val="000000"/>
              </a:buClr>
              <a:buSzPts val="1800"/>
              <a:buFont typeface="IBM Plex Sans SemiBold"/>
              <a:buNone/>
              <a:defRPr b="0" i="0" sz="1800" u="none" cap="none" strike="noStrike">
                <a:solidFill>
                  <a:srgbClr val="000000"/>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rgbClr val="000000"/>
              </a:buClr>
              <a:buSzPts val="1800"/>
              <a:buFont typeface="IBM Plex Sans SemiBold"/>
              <a:buNone/>
              <a:defRPr b="0" i="0" sz="1800" u="none" cap="none" strike="noStrike">
                <a:solidFill>
                  <a:srgbClr val="000000"/>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rgbClr val="000000"/>
              </a:buClr>
              <a:buSzPts val="1800"/>
              <a:buFont typeface="IBM Plex Sans SemiBold"/>
              <a:buNone/>
              <a:defRPr b="0" i="0" sz="1800" u="none" cap="none" strike="noStrike">
                <a:solidFill>
                  <a:srgbClr val="000000"/>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rgbClr val="000000"/>
              </a:buClr>
              <a:buSzPts val="1800"/>
              <a:buFont typeface="IBM Plex Sans SemiBold"/>
              <a:buNone/>
              <a:defRPr b="0" i="0" sz="1800" u="none" cap="none" strike="noStrike">
                <a:solidFill>
                  <a:srgbClr val="000000"/>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rgbClr val="000000"/>
              </a:buClr>
              <a:buSzPts val="1800"/>
              <a:buFont typeface="IBM Plex Sans SemiBold"/>
              <a:buNone/>
              <a:defRPr b="0" i="0" sz="1800" u="none" cap="none" strike="noStrike">
                <a:solidFill>
                  <a:srgbClr val="000000"/>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rgbClr val="000000"/>
              </a:buClr>
              <a:buSzPts val="1800"/>
              <a:buFont typeface="IBM Plex Sans SemiBold"/>
              <a:buNone/>
              <a:defRPr b="0" i="0" sz="1800" u="none" cap="none" strike="noStrike">
                <a:solidFill>
                  <a:srgbClr val="000000"/>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rgbClr val="000000"/>
              </a:buClr>
              <a:buSzPts val="1800"/>
              <a:buFont typeface="IBM Plex Sans SemiBold"/>
              <a:buNone/>
              <a:defRPr b="0" i="0" sz="1800" u="none" cap="none" strike="noStrike">
                <a:solidFill>
                  <a:srgbClr val="000000"/>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rgbClr val="000000"/>
              </a:buClr>
              <a:buSzPts val="1800"/>
              <a:buFont typeface="IBM Plex Sans SemiBold"/>
              <a:buNone/>
              <a:defRPr b="0" i="0" sz="1800" u="none" cap="none" strike="noStrike">
                <a:solidFill>
                  <a:srgbClr val="000000"/>
                </a:solidFill>
                <a:latin typeface="IBM Plex Sans SemiBold"/>
                <a:ea typeface="IBM Plex Sans SemiBold"/>
                <a:cs typeface="IBM Plex Sans SemiBold"/>
                <a:sym typeface="IBM Plex Sans SemiBold"/>
              </a:defRPr>
            </a:lvl9pPr>
          </a:lstStyle>
          <a:p/>
        </p:txBody>
      </p:sp>
      <p:sp>
        <p:nvSpPr>
          <p:cNvPr id="80" name="Google Shape;80;p26"/>
          <p:cNvSpPr txBox="1"/>
          <p:nvPr>
            <p:ph idx="1" type="subTitle"/>
          </p:nvPr>
        </p:nvSpPr>
        <p:spPr>
          <a:xfrm>
            <a:off x="540000" y="1260000"/>
            <a:ext cx="3852000" cy="324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 name="Google Shape;81;p26"/>
          <p:cNvSpPr txBox="1"/>
          <p:nvPr>
            <p:ph idx="2"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pic>
        <p:nvPicPr>
          <p:cNvPr id="82" name="Google Shape;82;p26"/>
          <p:cNvPicPr preferRelativeResize="0"/>
          <p:nvPr/>
        </p:nvPicPr>
        <p:blipFill rotWithShape="1">
          <a:blip r:embed="rId2">
            <a:alphaModFix/>
          </a:blip>
          <a:srcRect b="0" l="0" r="0" t="0"/>
          <a:stretch/>
        </p:blipFill>
        <p:spPr>
          <a:xfrm>
            <a:off x="8604000" y="186600"/>
            <a:ext cx="291600" cy="291600"/>
          </a:xfrm>
          <a:prstGeom prst="rect">
            <a:avLst/>
          </a:prstGeom>
          <a:noFill/>
          <a:ln>
            <a:noFill/>
          </a:ln>
        </p:spPr>
      </p:pic>
      <p:sp>
        <p:nvSpPr>
          <p:cNvPr id="83" name="Google Shape;83;p26"/>
          <p:cNvSpPr txBox="1"/>
          <p:nvPr>
            <p:ph idx="3" type="subTitle"/>
          </p:nvPr>
        </p:nvSpPr>
        <p:spPr>
          <a:xfrm>
            <a:off x="4752000" y="1260000"/>
            <a:ext cx="3852000" cy="324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Пустой слайд (бежевый фон слева)">
  <p:cSld name="1_Title slide 5_2_1_12_1">
    <p:bg>
      <p:bgPr>
        <a:solidFill>
          <a:schemeClr val="lt1"/>
        </a:solidFill>
      </p:bgPr>
    </p:bg>
    <p:spTree>
      <p:nvGrpSpPr>
        <p:cNvPr id="84" name="Shape 84"/>
        <p:cNvGrpSpPr/>
        <p:nvPr/>
      </p:nvGrpSpPr>
      <p:grpSpPr>
        <a:xfrm>
          <a:off x="0" y="0"/>
          <a:ext cx="0" cy="0"/>
          <a:chOff x="0" y="0"/>
          <a:chExt cx="0" cy="0"/>
        </a:xfrm>
      </p:grpSpPr>
      <p:sp>
        <p:nvSpPr>
          <p:cNvPr id="85" name="Google Shape;85;p27"/>
          <p:cNvSpPr/>
          <p:nvPr/>
        </p:nvSpPr>
        <p:spPr>
          <a:xfrm>
            <a:off x="0" y="0"/>
            <a:ext cx="45720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7"/>
          <p:cNvSpPr txBox="1"/>
          <p:nvPr>
            <p:ph idx="1" type="subTitle"/>
          </p:nvPr>
        </p:nvSpPr>
        <p:spPr>
          <a:xfrm>
            <a:off x="540000" y="152400"/>
            <a:ext cx="4032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pic>
        <p:nvPicPr>
          <p:cNvPr id="87" name="Google Shape;87;p27"/>
          <p:cNvPicPr preferRelativeResize="0"/>
          <p:nvPr/>
        </p:nvPicPr>
        <p:blipFill rotWithShape="1">
          <a:blip r:embed="rId2">
            <a:alphaModFix/>
          </a:blip>
          <a:srcRect b="0" l="0" r="0" t="0"/>
          <a:stretch/>
        </p:blipFill>
        <p:spPr>
          <a:xfrm>
            <a:off x="8604000" y="186600"/>
            <a:ext cx="291600" cy="291600"/>
          </a:xfrm>
          <a:prstGeom prst="rect">
            <a:avLst/>
          </a:prstGeom>
          <a:noFill/>
          <a:ln>
            <a:noFill/>
          </a:ln>
        </p:spPr>
      </p:pic>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Пустой слайд (бежевый фон справа)">
  <p:cSld name="1_Title slide 5_2_1_12_1_1">
    <p:bg>
      <p:bgPr>
        <a:solidFill>
          <a:schemeClr val="lt1"/>
        </a:solidFill>
      </p:bgPr>
    </p:bg>
    <p:spTree>
      <p:nvGrpSpPr>
        <p:cNvPr id="88" name="Shape 88"/>
        <p:cNvGrpSpPr/>
        <p:nvPr/>
      </p:nvGrpSpPr>
      <p:grpSpPr>
        <a:xfrm>
          <a:off x="0" y="0"/>
          <a:ext cx="0" cy="0"/>
          <a:chOff x="0" y="0"/>
          <a:chExt cx="0" cy="0"/>
        </a:xfrm>
      </p:grpSpPr>
      <p:sp>
        <p:nvSpPr>
          <p:cNvPr id="89" name="Google Shape;89;p28"/>
          <p:cNvSpPr/>
          <p:nvPr/>
        </p:nvSpPr>
        <p:spPr>
          <a:xfrm>
            <a:off x="4572000" y="0"/>
            <a:ext cx="45720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8"/>
          <p:cNvSpPr txBox="1"/>
          <p:nvPr>
            <p:ph idx="1" type="subTitle"/>
          </p:nvPr>
        </p:nvSpPr>
        <p:spPr>
          <a:xfrm>
            <a:off x="540000" y="152400"/>
            <a:ext cx="4032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pic>
        <p:nvPicPr>
          <p:cNvPr id="91" name="Google Shape;91;p28"/>
          <p:cNvPicPr preferRelativeResize="0"/>
          <p:nvPr/>
        </p:nvPicPr>
        <p:blipFill rotWithShape="1">
          <a:blip r:embed="rId2">
            <a:alphaModFix/>
          </a:blip>
          <a:srcRect b="0" l="0" r="0" t="0"/>
          <a:stretch/>
        </p:blipFill>
        <p:spPr>
          <a:xfrm>
            <a:off x="8604000" y="186600"/>
            <a:ext cx="291600" cy="291600"/>
          </a:xfrm>
          <a:prstGeom prst="rect">
            <a:avLst/>
          </a:prstGeom>
          <a:noFill/>
          <a:ln>
            <a:noFill/>
          </a:ln>
        </p:spPr>
      </p:pic>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Отбивка (текст слева)">
  <p:cSld name="CUSTOM_2_1">
    <p:bg>
      <p:bgPr>
        <a:solidFill>
          <a:srgbClr val="252525"/>
        </a:solidFill>
      </p:bgPr>
    </p:bg>
    <p:spTree>
      <p:nvGrpSpPr>
        <p:cNvPr id="92" name="Shape 92"/>
        <p:cNvGrpSpPr/>
        <p:nvPr/>
      </p:nvGrpSpPr>
      <p:grpSpPr>
        <a:xfrm>
          <a:off x="0" y="0"/>
          <a:ext cx="0" cy="0"/>
          <a:chOff x="0" y="0"/>
          <a:chExt cx="0" cy="0"/>
        </a:xfrm>
      </p:grpSpPr>
      <p:pic>
        <p:nvPicPr>
          <p:cNvPr id="93" name="Google Shape;93;p29"/>
          <p:cNvPicPr preferRelativeResize="0"/>
          <p:nvPr/>
        </p:nvPicPr>
        <p:blipFill rotWithShape="1">
          <a:blip r:embed="rId2">
            <a:alphaModFix/>
          </a:blip>
          <a:srcRect b="0" l="0" r="0" t="0"/>
          <a:stretch/>
        </p:blipFill>
        <p:spPr>
          <a:xfrm>
            <a:off x="-1" y="0"/>
            <a:ext cx="9144003" cy="5143501"/>
          </a:xfrm>
          <a:prstGeom prst="rect">
            <a:avLst/>
          </a:prstGeom>
          <a:noFill/>
          <a:ln>
            <a:noFill/>
          </a:ln>
        </p:spPr>
      </p:pic>
      <p:pic>
        <p:nvPicPr>
          <p:cNvPr id="94" name="Google Shape;94;p29"/>
          <p:cNvPicPr preferRelativeResize="0"/>
          <p:nvPr/>
        </p:nvPicPr>
        <p:blipFill rotWithShape="1">
          <a:blip r:embed="rId3">
            <a:alphaModFix/>
          </a:blip>
          <a:srcRect b="0" l="0" r="0" t="0"/>
          <a:stretch/>
        </p:blipFill>
        <p:spPr>
          <a:xfrm>
            <a:off x="8604001" y="186600"/>
            <a:ext cx="291600" cy="291600"/>
          </a:xfrm>
          <a:prstGeom prst="rect">
            <a:avLst/>
          </a:prstGeom>
          <a:noFill/>
          <a:ln>
            <a:noFill/>
          </a:ln>
        </p:spPr>
      </p:pic>
      <p:sp>
        <p:nvSpPr>
          <p:cNvPr id="95" name="Google Shape;95;p29"/>
          <p:cNvSpPr txBox="1"/>
          <p:nvPr>
            <p:ph idx="1"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sp>
        <p:nvSpPr>
          <p:cNvPr id="96" name="Google Shape;96;p29"/>
          <p:cNvSpPr txBox="1"/>
          <p:nvPr>
            <p:ph type="title"/>
          </p:nvPr>
        </p:nvSpPr>
        <p:spPr>
          <a:xfrm>
            <a:off x="540000" y="1295700"/>
            <a:ext cx="3852000" cy="2552100"/>
          </a:xfrm>
          <a:prstGeom prst="rect">
            <a:avLst/>
          </a:prstGeom>
          <a:noFill/>
          <a:ln>
            <a:noFill/>
          </a:ln>
        </p:spPr>
        <p:txBody>
          <a:bodyPr anchorCtr="0" anchor="ctr" bIns="91425" lIns="0" spcFirstLastPara="1" rIns="91425" wrap="square" tIns="91425">
            <a:noAutofit/>
          </a:bodyPr>
          <a:lstStyle>
            <a:lvl1pPr lvl="0" marR="0" rtl="0" algn="l">
              <a:lnSpc>
                <a:spcPct val="100000"/>
              </a:lnSpc>
              <a:spcBef>
                <a:spcPts val="0"/>
              </a:spcBef>
              <a:spcAft>
                <a:spcPts val="0"/>
              </a:spcAft>
              <a:buClr>
                <a:schemeClr val="lt1"/>
              </a:buClr>
              <a:buSzPts val="3600"/>
              <a:buFont typeface="IBM Plex Sans"/>
              <a:buNone/>
              <a:defRPr b="0" i="0" sz="3600" u="none" cap="none" strike="noStrike">
                <a:solidFill>
                  <a:schemeClr val="lt1"/>
                </a:solidFill>
                <a:latin typeface="IBM Plex Sans"/>
                <a:ea typeface="IBM Plex Sans"/>
                <a:cs typeface="IBM Plex Sans"/>
                <a:sym typeface="IBM Plex Sans"/>
              </a:defRPr>
            </a:lvl1pPr>
            <a:lvl2pPr lvl="1"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Отбивка (текст по центру)">
  <p:cSld name="CUSTOM_2_1_5_1">
    <p:bg>
      <p:bgPr>
        <a:solidFill>
          <a:srgbClr val="5DB560"/>
        </a:solidFill>
      </p:bgPr>
    </p:bg>
    <p:spTree>
      <p:nvGrpSpPr>
        <p:cNvPr id="97" name="Shape 97"/>
        <p:cNvGrpSpPr/>
        <p:nvPr/>
      </p:nvGrpSpPr>
      <p:grpSpPr>
        <a:xfrm>
          <a:off x="0" y="0"/>
          <a:ext cx="0" cy="0"/>
          <a:chOff x="0" y="0"/>
          <a:chExt cx="0" cy="0"/>
        </a:xfrm>
      </p:grpSpPr>
      <p:pic>
        <p:nvPicPr>
          <p:cNvPr id="98" name="Google Shape;98;p30"/>
          <p:cNvPicPr preferRelativeResize="0"/>
          <p:nvPr/>
        </p:nvPicPr>
        <p:blipFill rotWithShape="1">
          <a:blip r:embed="rId2">
            <a:alphaModFix/>
          </a:blip>
          <a:srcRect b="0" l="0" r="0" t="0"/>
          <a:stretch/>
        </p:blipFill>
        <p:spPr>
          <a:xfrm>
            <a:off x="0" y="0"/>
            <a:ext cx="9144003" cy="5143501"/>
          </a:xfrm>
          <a:prstGeom prst="rect">
            <a:avLst/>
          </a:prstGeom>
          <a:noFill/>
          <a:ln>
            <a:noFill/>
          </a:ln>
        </p:spPr>
      </p:pic>
      <p:pic>
        <p:nvPicPr>
          <p:cNvPr id="99" name="Google Shape;99;p30"/>
          <p:cNvPicPr preferRelativeResize="0"/>
          <p:nvPr/>
        </p:nvPicPr>
        <p:blipFill rotWithShape="1">
          <a:blip r:embed="rId3">
            <a:alphaModFix/>
          </a:blip>
          <a:srcRect b="0" l="0" r="0" t="0"/>
          <a:stretch/>
        </p:blipFill>
        <p:spPr>
          <a:xfrm>
            <a:off x="8604001" y="186600"/>
            <a:ext cx="291600" cy="291600"/>
          </a:xfrm>
          <a:prstGeom prst="rect">
            <a:avLst/>
          </a:prstGeom>
          <a:noFill/>
          <a:ln>
            <a:noFill/>
          </a:ln>
        </p:spPr>
      </p:pic>
      <p:sp>
        <p:nvSpPr>
          <p:cNvPr id="100" name="Google Shape;100;p30"/>
          <p:cNvSpPr txBox="1"/>
          <p:nvPr>
            <p:ph idx="1"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chemeClr val="lt1"/>
              </a:buClr>
              <a:buSzPts val="1000"/>
              <a:buFont typeface="IBM Plex Sans"/>
              <a:buNone/>
              <a:defRPr b="0" i="0" sz="1000" u="none" cap="none" strike="noStrike">
                <a:solidFill>
                  <a:schemeClr val="lt1"/>
                </a:solidFill>
                <a:latin typeface="IBM Plex Sans"/>
                <a:ea typeface="IBM Plex Sans"/>
                <a:cs typeface="IBM Plex Sans"/>
                <a:sym typeface="IBM Plex Sans"/>
              </a:defRPr>
            </a:lvl1pPr>
            <a:lvl2pPr lvl="1" marR="0" rtl="0" algn="l">
              <a:lnSpc>
                <a:spcPct val="100000"/>
              </a:lnSpc>
              <a:spcBef>
                <a:spcPts val="0"/>
              </a:spcBef>
              <a:spcAft>
                <a:spcPts val="0"/>
              </a:spcAft>
              <a:buClr>
                <a:schemeClr val="lt1"/>
              </a:buClr>
              <a:buSzPts val="1400"/>
              <a:buFont typeface="IBM Plex Sans"/>
              <a:buNone/>
              <a:defRPr b="0" i="0" sz="1400" u="none" cap="none" strike="noStrike">
                <a:solidFill>
                  <a:schemeClr val="lt1"/>
                </a:solidFill>
                <a:latin typeface="IBM Plex Sans"/>
                <a:ea typeface="IBM Plex Sans"/>
                <a:cs typeface="IBM Plex Sans"/>
                <a:sym typeface="IBM Plex Sans"/>
              </a:defRPr>
            </a:lvl2pPr>
            <a:lvl3pPr lvl="2" marR="0" rtl="0" algn="l">
              <a:lnSpc>
                <a:spcPct val="100000"/>
              </a:lnSpc>
              <a:spcBef>
                <a:spcPts val="0"/>
              </a:spcBef>
              <a:spcAft>
                <a:spcPts val="0"/>
              </a:spcAft>
              <a:buClr>
                <a:schemeClr val="lt1"/>
              </a:buClr>
              <a:buSzPts val="1400"/>
              <a:buFont typeface="IBM Plex Sans"/>
              <a:buNone/>
              <a:defRPr b="0" i="0" sz="1400" u="none" cap="none" strike="noStrike">
                <a:solidFill>
                  <a:schemeClr val="lt1"/>
                </a:solidFill>
                <a:latin typeface="IBM Plex Sans"/>
                <a:ea typeface="IBM Plex Sans"/>
                <a:cs typeface="IBM Plex Sans"/>
                <a:sym typeface="IBM Plex Sans"/>
              </a:defRPr>
            </a:lvl3pPr>
            <a:lvl4pPr lvl="3" marR="0" rtl="0" algn="l">
              <a:lnSpc>
                <a:spcPct val="100000"/>
              </a:lnSpc>
              <a:spcBef>
                <a:spcPts val="0"/>
              </a:spcBef>
              <a:spcAft>
                <a:spcPts val="0"/>
              </a:spcAft>
              <a:buClr>
                <a:schemeClr val="lt1"/>
              </a:buClr>
              <a:buSzPts val="1400"/>
              <a:buFont typeface="IBM Plex Sans"/>
              <a:buNone/>
              <a:defRPr b="0" i="0" sz="1400" u="none" cap="none" strike="noStrike">
                <a:solidFill>
                  <a:schemeClr val="lt1"/>
                </a:solidFill>
                <a:latin typeface="IBM Plex Sans"/>
                <a:ea typeface="IBM Plex Sans"/>
                <a:cs typeface="IBM Plex Sans"/>
                <a:sym typeface="IBM Plex Sans"/>
              </a:defRPr>
            </a:lvl4pPr>
            <a:lvl5pPr lvl="4" marR="0" rtl="0" algn="l">
              <a:lnSpc>
                <a:spcPct val="100000"/>
              </a:lnSpc>
              <a:spcBef>
                <a:spcPts val="0"/>
              </a:spcBef>
              <a:spcAft>
                <a:spcPts val="0"/>
              </a:spcAft>
              <a:buClr>
                <a:schemeClr val="lt1"/>
              </a:buClr>
              <a:buSzPts val="1400"/>
              <a:buFont typeface="IBM Plex Sans"/>
              <a:buNone/>
              <a:defRPr b="0" i="0" sz="1400" u="none" cap="none" strike="noStrike">
                <a:solidFill>
                  <a:schemeClr val="lt1"/>
                </a:solidFill>
                <a:latin typeface="IBM Plex Sans"/>
                <a:ea typeface="IBM Plex Sans"/>
                <a:cs typeface="IBM Plex Sans"/>
                <a:sym typeface="IBM Plex Sans"/>
              </a:defRPr>
            </a:lvl5pPr>
            <a:lvl6pPr lvl="5" marR="0" rtl="0" algn="l">
              <a:lnSpc>
                <a:spcPct val="100000"/>
              </a:lnSpc>
              <a:spcBef>
                <a:spcPts val="0"/>
              </a:spcBef>
              <a:spcAft>
                <a:spcPts val="0"/>
              </a:spcAft>
              <a:buClr>
                <a:schemeClr val="lt1"/>
              </a:buClr>
              <a:buSzPts val="1400"/>
              <a:buFont typeface="IBM Plex Sans"/>
              <a:buNone/>
              <a:defRPr b="0" i="0" sz="1400" u="none" cap="none" strike="noStrike">
                <a:solidFill>
                  <a:schemeClr val="lt1"/>
                </a:solidFill>
                <a:latin typeface="IBM Plex Sans"/>
                <a:ea typeface="IBM Plex Sans"/>
                <a:cs typeface="IBM Plex Sans"/>
                <a:sym typeface="IBM Plex Sans"/>
              </a:defRPr>
            </a:lvl6pPr>
            <a:lvl7pPr lvl="6" marR="0" rtl="0" algn="l">
              <a:lnSpc>
                <a:spcPct val="100000"/>
              </a:lnSpc>
              <a:spcBef>
                <a:spcPts val="0"/>
              </a:spcBef>
              <a:spcAft>
                <a:spcPts val="0"/>
              </a:spcAft>
              <a:buClr>
                <a:schemeClr val="lt1"/>
              </a:buClr>
              <a:buSzPts val="1400"/>
              <a:buFont typeface="IBM Plex Sans"/>
              <a:buNone/>
              <a:defRPr b="0" i="0" sz="1400" u="none" cap="none" strike="noStrike">
                <a:solidFill>
                  <a:schemeClr val="lt1"/>
                </a:solidFill>
                <a:latin typeface="IBM Plex Sans"/>
                <a:ea typeface="IBM Plex Sans"/>
                <a:cs typeface="IBM Plex Sans"/>
                <a:sym typeface="IBM Plex Sans"/>
              </a:defRPr>
            </a:lvl7pPr>
            <a:lvl8pPr lvl="7" marR="0" rtl="0" algn="l">
              <a:lnSpc>
                <a:spcPct val="100000"/>
              </a:lnSpc>
              <a:spcBef>
                <a:spcPts val="0"/>
              </a:spcBef>
              <a:spcAft>
                <a:spcPts val="0"/>
              </a:spcAft>
              <a:buClr>
                <a:schemeClr val="lt1"/>
              </a:buClr>
              <a:buSzPts val="1400"/>
              <a:buFont typeface="IBM Plex Sans"/>
              <a:buNone/>
              <a:defRPr b="0" i="0" sz="1400" u="none" cap="none" strike="noStrike">
                <a:solidFill>
                  <a:schemeClr val="lt1"/>
                </a:solidFill>
                <a:latin typeface="IBM Plex Sans"/>
                <a:ea typeface="IBM Plex Sans"/>
                <a:cs typeface="IBM Plex Sans"/>
                <a:sym typeface="IBM Plex Sans"/>
              </a:defRPr>
            </a:lvl8pPr>
            <a:lvl9pPr lvl="8" marR="0" rtl="0" algn="l">
              <a:lnSpc>
                <a:spcPct val="100000"/>
              </a:lnSpc>
              <a:spcBef>
                <a:spcPts val="0"/>
              </a:spcBef>
              <a:spcAft>
                <a:spcPts val="0"/>
              </a:spcAft>
              <a:buClr>
                <a:schemeClr val="lt1"/>
              </a:buClr>
              <a:buSzPts val="1400"/>
              <a:buFont typeface="IBM Plex Sans"/>
              <a:buNone/>
              <a:defRPr b="0" i="0" sz="1400" u="none" cap="none" strike="noStrike">
                <a:solidFill>
                  <a:schemeClr val="lt1"/>
                </a:solidFill>
                <a:latin typeface="IBM Plex Sans"/>
                <a:ea typeface="IBM Plex Sans"/>
                <a:cs typeface="IBM Plex Sans"/>
                <a:sym typeface="IBM Plex Sans"/>
              </a:defRPr>
            </a:lvl9pPr>
          </a:lstStyle>
          <a:p/>
        </p:txBody>
      </p:sp>
      <p:sp>
        <p:nvSpPr>
          <p:cNvPr id="101" name="Google Shape;101;p30"/>
          <p:cNvSpPr txBox="1"/>
          <p:nvPr>
            <p:ph type="title"/>
          </p:nvPr>
        </p:nvSpPr>
        <p:spPr>
          <a:xfrm>
            <a:off x="540000" y="1295700"/>
            <a:ext cx="8064000" cy="2552100"/>
          </a:xfrm>
          <a:prstGeom prst="rect">
            <a:avLst/>
          </a:prstGeom>
          <a:noFill/>
          <a:ln>
            <a:noFill/>
          </a:ln>
        </p:spPr>
        <p:txBody>
          <a:bodyPr anchorCtr="0" anchor="ctr" bIns="91425" lIns="0" spcFirstLastPara="1" rIns="91425" wrap="square" tIns="91425">
            <a:noAutofit/>
          </a:bodyPr>
          <a:lstStyle>
            <a:lvl1pPr lvl="0" marR="0" rtl="0" algn="ctr">
              <a:lnSpc>
                <a:spcPct val="100000"/>
              </a:lnSpc>
              <a:spcBef>
                <a:spcPts val="0"/>
              </a:spcBef>
              <a:spcAft>
                <a:spcPts val="0"/>
              </a:spcAft>
              <a:buClr>
                <a:schemeClr val="lt1"/>
              </a:buClr>
              <a:buSzPts val="3600"/>
              <a:buFont typeface="IBM Plex Sans"/>
              <a:buNone/>
              <a:defRPr b="0" i="0" sz="3600" u="none" cap="none" strike="noStrike">
                <a:solidFill>
                  <a:schemeClr val="lt1"/>
                </a:solidFill>
                <a:latin typeface="IBM Plex Sans"/>
                <a:ea typeface="IBM Plex Sans"/>
                <a:cs typeface="IBM Plex Sans"/>
                <a:sym typeface="IBM Plex Sans"/>
              </a:defRPr>
            </a:lvl1pPr>
            <a:lvl2pPr lvl="1" marR="0" rtl="0" algn="ctr">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2pPr>
            <a:lvl3pPr lvl="2" marR="0" rtl="0" algn="ctr">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3pPr>
            <a:lvl4pPr lvl="3" marR="0" rtl="0" algn="ctr">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4pPr>
            <a:lvl5pPr lvl="4" marR="0" rtl="0" algn="ctr">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5pPr>
            <a:lvl6pPr lvl="5" marR="0" rtl="0" algn="ctr">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6pPr>
            <a:lvl7pPr lvl="6" marR="0" rtl="0" algn="ctr">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7pPr>
            <a:lvl8pPr lvl="7" marR="0" rtl="0" algn="ctr">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8pPr>
            <a:lvl9pPr lvl="8" marR="0" rtl="0" algn="ctr">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Отбивка (текст по центру)">
  <p:cSld name="CUSTOM_2_1_4">
    <p:bg>
      <p:bgPr>
        <a:solidFill>
          <a:srgbClr val="252525"/>
        </a:solidFill>
      </p:bgPr>
    </p:bg>
    <p:spTree>
      <p:nvGrpSpPr>
        <p:cNvPr id="102" name="Shape 102"/>
        <p:cNvGrpSpPr/>
        <p:nvPr/>
      </p:nvGrpSpPr>
      <p:grpSpPr>
        <a:xfrm>
          <a:off x="0" y="0"/>
          <a:ext cx="0" cy="0"/>
          <a:chOff x="0" y="0"/>
          <a:chExt cx="0" cy="0"/>
        </a:xfrm>
      </p:grpSpPr>
      <p:pic>
        <p:nvPicPr>
          <p:cNvPr id="103" name="Google Shape;103;p31"/>
          <p:cNvPicPr preferRelativeResize="0"/>
          <p:nvPr/>
        </p:nvPicPr>
        <p:blipFill rotWithShape="1">
          <a:blip r:embed="rId2">
            <a:alphaModFix/>
          </a:blip>
          <a:srcRect b="0" l="0" r="0" t="0"/>
          <a:stretch/>
        </p:blipFill>
        <p:spPr>
          <a:xfrm>
            <a:off x="0" y="-5"/>
            <a:ext cx="9144003" cy="5143504"/>
          </a:xfrm>
          <a:prstGeom prst="rect">
            <a:avLst/>
          </a:prstGeom>
          <a:noFill/>
          <a:ln>
            <a:noFill/>
          </a:ln>
        </p:spPr>
      </p:pic>
      <p:pic>
        <p:nvPicPr>
          <p:cNvPr id="104" name="Google Shape;104;p31"/>
          <p:cNvPicPr preferRelativeResize="0"/>
          <p:nvPr/>
        </p:nvPicPr>
        <p:blipFill rotWithShape="1">
          <a:blip r:embed="rId3">
            <a:alphaModFix/>
          </a:blip>
          <a:srcRect b="0" l="0" r="0" t="0"/>
          <a:stretch/>
        </p:blipFill>
        <p:spPr>
          <a:xfrm>
            <a:off x="8604001" y="186600"/>
            <a:ext cx="291600" cy="291600"/>
          </a:xfrm>
          <a:prstGeom prst="rect">
            <a:avLst/>
          </a:prstGeom>
          <a:noFill/>
          <a:ln>
            <a:noFill/>
          </a:ln>
        </p:spPr>
      </p:pic>
      <p:sp>
        <p:nvSpPr>
          <p:cNvPr id="105" name="Google Shape;105;p31"/>
          <p:cNvSpPr txBox="1"/>
          <p:nvPr>
            <p:ph idx="1"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sp>
        <p:nvSpPr>
          <p:cNvPr id="106" name="Google Shape;106;p31"/>
          <p:cNvSpPr txBox="1"/>
          <p:nvPr>
            <p:ph type="title"/>
          </p:nvPr>
        </p:nvSpPr>
        <p:spPr>
          <a:xfrm>
            <a:off x="540000" y="1295700"/>
            <a:ext cx="8064000" cy="2552100"/>
          </a:xfrm>
          <a:prstGeom prst="rect">
            <a:avLst/>
          </a:prstGeom>
          <a:noFill/>
          <a:ln>
            <a:noFill/>
          </a:ln>
        </p:spPr>
        <p:txBody>
          <a:bodyPr anchorCtr="0" anchor="ctr" bIns="91425" lIns="0" spcFirstLastPara="1" rIns="91425" wrap="square" tIns="91425">
            <a:noAutofit/>
          </a:bodyPr>
          <a:lstStyle>
            <a:lvl1pPr lvl="0" marR="0" rtl="0" algn="ctr">
              <a:lnSpc>
                <a:spcPct val="100000"/>
              </a:lnSpc>
              <a:spcBef>
                <a:spcPts val="0"/>
              </a:spcBef>
              <a:spcAft>
                <a:spcPts val="0"/>
              </a:spcAft>
              <a:buClr>
                <a:schemeClr val="lt1"/>
              </a:buClr>
              <a:buSzPts val="2400"/>
              <a:buFont typeface="IBM Plex Sans"/>
              <a:buNone/>
              <a:defRPr b="0" i="0" sz="2400" u="none" cap="none" strike="noStrike">
                <a:solidFill>
                  <a:schemeClr val="lt1"/>
                </a:solidFill>
                <a:latin typeface="IBM Plex Sans"/>
                <a:ea typeface="IBM Plex Sans"/>
                <a:cs typeface="IBM Plex Sans"/>
                <a:sym typeface="IBM Plex Sans"/>
              </a:defRPr>
            </a:lvl1pPr>
            <a:lvl2pPr lvl="1" marR="0" rtl="0" algn="ctr">
              <a:lnSpc>
                <a:spcPct val="100000"/>
              </a:lnSpc>
              <a:spcBef>
                <a:spcPts val="0"/>
              </a:spcBef>
              <a:spcAft>
                <a:spcPts val="0"/>
              </a:spcAft>
              <a:buClr>
                <a:schemeClr val="lt1"/>
              </a:buClr>
              <a:buSzPts val="2400"/>
              <a:buFont typeface="IBM Plex Sans SemiBold"/>
              <a:buNone/>
              <a:defRPr b="0" i="0" sz="2400" u="none" cap="none" strike="noStrike">
                <a:solidFill>
                  <a:schemeClr val="lt1"/>
                </a:solidFill>
                <a:latin typeface="IBM Plex Sans SemiBold"/>
                <a:ea typeface="IBM Plex Sans SemiBold"/>
                <a:cs typeface="IBM Plex Sans SemiBold"/>
                <a:sym typeface="IBM Plex Sans SemiBold"/>
              </a:defRPr>
            </a:lvl2pPr>
            <a:lvl3pPr lvl="2" marR="0" rtl="0" algn="ctr">
              <a:lnSpc>
                <a:spcPct val="100000"/>
              </a:lnSpc>
              <a:spcBef>
                <a:spcPts val="0"/>
              </a:spcBef>
              <a:spcAft>
                <a:spcPts val="0"/>
              </a:spcAft>
              <a:buClr>
                <a:schemeClr val="lt1"/>
              </a:buClr>
              <a:buSzPts val="2400"/>
              <a:buFont typeface="IBM Plex Sans SemiBold"/>
              <a:buNone/>
              <a:defRPr b="0" i="0" sz="2400" u="none" cap="none" strike="noStrike">
                <a:solidFill>
                  <a:schemeClr val="lt1"/>
                </a:solidFill>
                <a:latin typeface="IBM Plex Sans SemiBold"/>
                <a:ea typeface="IBM Plex Sans SemiBold"/>
                <a:cs typeface="IBM Plex Sans SemiBold"/>
                <a:sym typeface="IBM Plex Sans SemiBold"/>
              </a:defRPr>
            </a:lvl3pPr>
            <a:lvl4pPr lvl="3" marR="0" rtl="0" algn="ctr">
              <a:lnSpc>
                <a:spcPct val="100000"/>
              </a:lnSpc>
              <a:spcBef>
                <a:spcPts val="0"/>
              </a:spcBef>
              <a:spcAft>
                <a:spcPts val="0"/>
              </a:spcAft>
              <a:buClr>
                <a:schemeClr val="lt1"/>
              </a:buClr>
              <a:buSzPts val="2400"/>
              <a:buFont typeface="IBM Plex Sans SemiBold"/>
              <a:buNone/>
              <a:defRPr b="0" i="0" sz="2400" u="none" cap="none" strike="noStrike">
                <a:solidFill>
                  <a:schemeClr val="lt1"/>
                </a:solidFill>
                <a:latin typeface="IBM Plex Sans SemiBold"/>
                <a:ea typeface="IBM Plex Sans SemiBold"/>
                <a:cs typeface="IBM Plex Sans SemiBold"/>
                <a:sym typeface="IBM Plex Sans SemiBold"/>
              </a:defRPr>
            </a:lvl4pPr>
            <a:lvl5pPr lvl="4" marR="0" rtl="0" algn="ctr">
              <a:lnSpc>
                <a:spcPct val="100000"/>
              </a:lnSpc>
              <a:spcBef>
                <a:spcPts val="0"/>
              </a:spcBef>
              <a:spcAft>
                <a:spcPts val="0"/>
              </a:spcAft>
              <a:buClr>
                <a:schemeClr val="lt1"/>
              </a:buClr>
              <a:buSzPts val="2400"/>
              <a:buFont typeface="IBM Plex Sans SemiBold"/>
              <a:buNone/>
              <a:defRPr b="0" i="0" sz="2400" u="none" cap="none" strike="noStrike">
                <a:solidFill>
                  <a:schemeClr val="lt1"/>
                </a:solidFill>
                <a:latin typeface="IBM Plex Sans SemiBold"/>
                <a:ea typeface="IBM Plex Sans SemiBold"/>
                <a:cs typeface="IBM Plex Sans SemiBold"/>
                <a:sym typeface="IBM Plex Sans SemiBold"/>
              </a:defRPr>
            </a:lvl5pPr>
            <a:lvl6pPr lvl="5" marR="0" rtl="0" algn="ctr">
              <a:lnSpc>
                <a:spcPct val="100000"/>
              </a:lnSpc>
              <a:spcBef>
                <a:spcPts val="0"/>
              </a:spcBef>
              <a:spcAft>
                <a:spcPts val="0"/>
              </a:spcAft>
              <a:buClr>
                <a:schemeClr val="lt1"/>
              </a:buClr>
              <a:buSzPts val="2400"/>
              <a:buFont typeface="IBM Plex Sans SemiBold"/>
              <a:buNone/>
              <a:defRPr b="0" i="0" sz="2400" u="none" cap="none" strike="noStrike">
                <a:solidFill>
                  <a:schemeClr val="lt1"/>
                </a:solidFill>
                <a:latin typeface="IBM Plex Sans SemiBold"/>
                <a:ea typeface="IBM Plex Sans SemiBold"/>
                <a:cs typeface="IBM Plex Sans SemiBold"/>
                <a:sym typeface="IBM Plex Sans SemiBold"/>
              </a:defRPr>
            </a:lvl6pPr>
            <a:lvl7pPr lvl="6" marR="0" rtl="0" algn="ctr">
              <a:lnSpc>
                <a:spcPct val="100000"/>
              </a:lnSpc>
              <a:spcBef>
                <a:spcPts val="0"/>
              </a:spcBef>
              <a:spcAft>
                <a:spcPts val="0"/>
              </a:spcAft>
              <a:buClr>
                <a:schemeClr val="lt1"/>
              </a:buClr>
              <a:buSzPts val="2400"/>
              <a:buFont typeface="IBM Plex Sans SemiBold"/>
              <a:buNone/>
              <a:defRPr b="0" i="0" sz="2400" u="none" cap="none" strike="noStrike">
                <a:solidFill>
                  <a:schemeClr val="lt1"/>
                </a:solidFill>
                <a:latin typeface="IBM Plex Sans SemiBold"/>
                <a:ea typeface="IBM Plex Sans SemiBold"/>
                <a:cs typeface="IBM Plex Sans SemiBold"/>
                <a:sym typeface="IBM Plex Sans SemiBold"/>
              </a:defRPr>
            </a:lvl7pPr>
            <a:lvl8pPr lvl="7" marR="0" rtl="0" algn="ctr">
              <a:lnSpc>
                <a:spcPct val="100000"/>
              </a:lnSpc>
              <a:spcBef>
                <a:spcPts val="0"/>
              </a:spcBef>
              <a:spcAft>
                <a:spcPts val="0"/>
              </a:spcAft>
              <a:buClr>
                <a:schemeClr val="lt1"/>
              </a:buClr>
              <a:buSzPts val="2400"/>
              <a:buFont typeface="IBM Plex Sans SemiBold"/>
              <a:buNone/>
              <a:defRPr b="0" i="0" sz="2400" u="none" cap="none" strike="noStrike">
                <a:solidFill>
                  <a:schemeClr val="lt1"/>
                </a:solidFill>
                <a:latin typeface="IBM Plex Sans SemiBold"/>
                <a:ea typeface="IBM Plex Sans SemiBold"/>
                <a:cs typeface="IBM Plex Sans SemiBold"/>
                <a:sym typeface="IBM Plex Sans SemiBold"/>
              </a:defRPr>
            </a:lvl8pPr>
            <a:lvl9pPr lvl="8" marR="0" rtl="0" algn="ctr">
              <a:lnSpc>
                <a:spcPct val="100000"/>
              </a:lnSpc>
              <a:spcBef>
                <a:spcPts val="0"/>
              </a:spcBef>
              <a:spcAft>
                <a:spcPts val="0"/>
              </a:spcAft>
              <a:buClr>
                <a:schemeClr val="lt1"/>
              </a:buClr>
              <a:buSzPts val="2400"/>
              <a:buFont typeface="IBM Plex Sans SemiBold"/>
              <a:buNone/>
              <a:defRPr b="0" i="0" sz="2400" u="none" cap="none" strike="noStrike">
                <a:solidFill>
                  <a:schemeClr val="lt1"/>
                </a:solidFill>
                <a:latin typeface="IBM Plex Sans SemiBold"/>
                <a:ea typeface="IBM Plex Sans SemiBold"/>
                <a:cs typeface="IBM Plex Sans SemiBold"/>
                <a:sym typeface="IBM Plex Sans Semi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Отбивка 2">
  <p:cSld name="CUSTOM_2_1_2">
    <p:bg>
      <p:bgPr>
        <a:solidFill>
          <a:srgbClr val="8D46F6"/>
        </a:solidFill>
      </p:bgPr>
    </p:bg>
    <p:spTree>
      <p:nvGrpSpPr>
        <p:cNvPr id="107" name="Shape 107"/>
        <p:cNvGrpSpPr/>
        <p:nvPr/>
      </p:nvGrpSpPr>
      <p:grpSpPr>
        <a:xfrm>
          <a:off x="0" y="0"/>
          <a:ext cx="0" cy="0"/>
          <a:chOff x="0" y="0"/>
          <a:chExt cx="0" cy="0"/>
        </a:xfrm>
      </p:grpSpPr>
      <p:pic>
        <p:nvPicPr>
          <p:cNvPr id="108" name="Google Shape;108;p32"/>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109" name="Google Shape;109;p32"/>
          <p:cNvSpPr txBox="1"/>
          <p:nvPr>
            <p:ph idx="1"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sp>
        <p:nvSpPr>
          <p:cNvPr id="110" name="Google Shape;110;p32"/>
          <p:cNvSpPr txBox="1"/>
          <p:nvPr>
            <p:ph type="title"/>
          </p:nvPr>
        </p:nvSpPr>
        <p:spPr>
          <a:xfrm>
            <a:off x="540000" y="1295700"/>
            <a:ext cx="3852000" cy="2552100"/>
          </a:xfrm>
          <a:prstGeom prst="rect">
            <a:avLst/>
          </a:prstGeom>
          <a:noFill/>
          <a:ln>
            <a:noFill/>
          </a:ln>
        </p:spPr>
        <p:txBody>
          <a:bodyPr anchorCtr="0" anchor="ctr" bIns="91425" lIns="0" spcFirstLastPara="1" rIns="91425" wrap="square" tIns="91425">
            <a:noAutofit/>
          </a:bodyPr>
          <a:lstStyle>
            <a:lvl1pPr lvl="0" marR="0" rtl="0" algn="l">
              <a:lnSpc>
                <a:spcPct val="100000"/>
              </a:lnSpc>
              <a:spcBef>
                <a:spcPts val="0"/>
              </a:spcBef>
              <a:spcAft>
                <a:spcPts val="0"/>
              </a:spcAft>
              <a:buClr>
                <a:schemeClr val="lt1"/>
              </a:buClr>
              <a:buSzPts val="3600"/>
              <a:buFont typeface="IBM Plex Sans"/>
              <a:buNone/>
              <a:defRPr b="0" i="0" sz="3600" u="none" cap="none" strike="noStrike">
                <a:solidFill>
                  <a:schemeClr val="lt1"/>
                </a:solidFill>
                <a:latin typeface="IBM Plex Sans"/>
                <a:ea typeface="IBM Plex Sans"/>
                <a:cs typeface="IBM Plex Sans"/>
                <a:sym typeface="IBM Plex Sans"/>
              </a:defRPr>
            </a:lvl1pPr>
            <a:lvl2pPr lvl="1"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9pPr>
          </a:lstStyle>
          <a:p/>
        </p:txBody>
      </p:sp>
      <p:pic>
        <p:nvPicPr>
          <p:cNvPr id="111" name="Google Shape;111;p32"/>
          <p:cNvPicPr preferRelativeResize="0"/>
          <p:nvPr/>
        </p:nvPicPr>
        <p:blipFill rotWithShape="1">
          <a:blip r:embed="rId3">
            <a:alphaModFix/>
          </a:blip>
          <a:srcRect b="0" l="0" r="0" t="0"/>
          <a:stretch/>
        </p:blipFill>
        <p:spPr>
          <a:xfrm>
            <a:off x="8604001" y="186600"/>
            <a:ext cx="291600" cy="291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Отбивка 2 1">
  <p:cSld name="CUSTOM_2_1_2_1">
    <p:bg>
      <p:bgPr>
        <a:solidFill>
          <a:schemeClr val="lt1"/>
        </a:solidFill>
      </p:bgPr>
    </p:bg>
    <p:spTree>
      <p:nvGrpSpPr>
        <p:cNvPr id="112" name="Shape 112"/>
        <p:cNvGrpSpPr/>
        <p:nvPr/>
      </p:nvGrpSpPr>
      <p:grpSpPr>
        <a:xfrm>
          <a:off x="0" y="0"/>
          <a:ext cx="0" cy="0"/>
          <a:chOff x="0" y="0"/>
          <a:chExt cx="0" cy="0"/>
        </a:xfrm>
      </p:grpSpPr>
      <p:pic>
        <p:nvPicPr>
          <p:cNvPr id="113" name="Google Shape;113;p33"/>
          <p:cNvPicPr preferRelativeResize="0"/>
          <p:nvPr/>
        </p:nvPicPr>
        <p:blipFill rotWithShape="1">
          <a:blip r:embed="rId2">
            <a:alphaModFix/>
          </a:blip>
          <a:srcRect b="0" l="0" r="0" t="0"/>
          <a:stretch/>
        </p:blipFill>
        <p:spPr>
          <a:xfrm>
            <a:off x="0" y="0"/>
            <a:ext cx="9144003" cy="5143499"/>
          </a:xfrm>
          <a:prstGeom prst="rect">
            <a:avLst/>
          </a:prstGeom>
          <a:noFill/>
          <a:ln>
            <a:noFill/>
          </a:ln>
        </p:spPr>
      </p:pic>
      <p:sp>
        <p:nvSpPr>
          <p:cNvPr id="114" name="Google Shape;114;p33"/>
          <p:cNvSpPr txBox="1"/>
          <p:nvPr>
            <p:ph idx="1"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chemeClr val="dk1"/>
              </a:buClr>
              <a:buSzPts val="1000"/>
              <a:buFont typeface="IBM Plex Sans"/>
              <a:buNone/>
              <a:defRPr b="0" i="0" sz="1000" u="none" cap="none" strike="noStrike">
                <a:solidFill>
                  <a:schemeClr val="dk1"/>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pic>
        <p:nvPicPr>
          <p:cNvPr id="115" name="Google Shape;115;p33"/>
          <p:cNvPicPr preferRelativeResize="0"/>
          <p:nvPr/>
        </p:nvPicPr>
        <p:blipFill rotWithShape="1">
          <a:blip r:embed="rId3">
            <a:alphaModFix/>
          </a:blip>
          <a:srcRect b="0" l="0" r="0" t="0"/>
          <a:stretch/>
        </p:blipFill>
        <p:spPr>
          <a:xfrm>
            <a:off x="8604000" y="190613"/>
            <a:ext cx="291601" cy="283579"/>
          </a:xfrm>
          <a:prstGeom prst="rect">
            <a:avLst/>
          </a:prstGeom>
          <a:noFill/>
          <a:ln>
            <a:noFill/>
          </a:ln>
        </p:spPr>
      </p:pic>
      <p:sp>
        <p:nvSpPr>
          <p:cNvPr id="116" name="Google Shape;116;p33"/>
          <p:cNvSpPr txBox="1"/>
          <p:nvPr>
            <p:ph type="title"/>
          </p:nvPr>
        </p:nvSpPr>
        <p:spPr>
          <a:xfrm>
            <a:off x="540000" y="1295695"/>
            <a:ext cx="3852000" cy="2552100"/>
          </a:xfrm>
          <a:prstGeom prst="rect">
            <a:avLst/>
          </a:prstGeom>
          <a:noFill/>
          <a:ln>
            <a:noFill/>
          </a:ln>
        </p:spPr>
        <p:txBody>
          <a:bodyPr anchorCtr="0" anchor="b" bIns="91425" lIns="0" spcFirstLastPara="1" rIns="91425" wrap="square" tIns="91425">
            <a:noAutofit/>
          </a:bodyPr>
          <a:lstStyle>
            <a:lvl1pPr lvl="0" marR="0" rtl="0" algn="l">
              <a:lnSpc>
                <a:spcPct val="100000"/>
              </a:lnSpc>
              <a:spcBef>
                <a:spcPts val="0"/>
              </a:spcBef>
              <a:spcAft>
                <a:spcPts val="0"/>
              </a:spcAft>
              <a:buClr>
                <a:schemeClr val="dk1"/>
              </a:buClr>
              <a:buSzPts val="3600"/>
              <a:buFont typeface="IBM Plex Sans"/>
              <a:buNone/>
              <a:defRPr b="0" i="0" sz="3600" u="none" cap="none" strike="noStrike">
                <a:solidFill>
                  <a:schemeClr val="dk1"/>
                </a:solidFill>
                <a:latin typeface="IBM Plex Sans"/>
                <a:ea typeface="IBM Plex Sans"/>
                <a:cs typeface="IBM Plex Sans"/>
                <a:sym typeface="IBM Plex Sans"/>
              </a:defRPr>
            </a:lvl1pPr>
            <a:lvl2pPr lvl="1"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9pPr>
          </a:lstStyle>
          <a:p/>
        </p:txBody>
      </p:sp>
      <p:pic>
        <p:nvPicPr>
          <p:cNvPr id="117" name="Google Shape;117;p33"/>
          <p:cNvPicPr preferRelativeResize="0"/>
          <p:nvPr/>
        </p:nvPicPr>
        <p:blipFill rotWithShape="1">
          <a:blip r:embed="rId4">
            <a:alphaModFix/>
          </a:blip>
          <a:srcRect b="0" l="0" r="0" t="0"/>
          <a:stretch/>
        </p:blipFill>
        <p:spPr>
          <a:xfrm>
            <a:off x="540000" y="4181575"/>
            <a:ext cx="421655" cy="3599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Отбивка 2 1 1">
  <p:cSld name="CUSTOM_2_1_2_1_1">
    <p:bg>
      <p:bgPr>
        <a:solidFill>
          <a:schemeClr val="lt1"/>
        </a:solidFill>
      </p:bgPr>
    </p:bg>
    <p:spTree>
      <p:nvGrpSpPr>
        <p:cNvPr id="118" name="Shape 118"/>
        <p:cNvGrpSpPr/>
        <p:nvPr/>
      </p:nvGrpSpPr>
      <p:grpSpPr>
        <a:xfrm>
          <a:off x="0" y="0"/>
          <a:ext cx="0" cy="0"/>
          <a:chOff x="0" y="0"/>
          <a:chExt cx="0" cy="0"/>
        </a:xfrm>
      </p:grpSpPr>
      <p:pic>
        <p:nvPicPr>
          <p:cNvPr id="119" name="Google Shape;119;p34"/>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120" name="Google Shape;120;p34"/>
          <p:cNvSpPr txBox="1"/>
          <p:nvPr>
            <p:ph idx="1"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chemeClr val="dk1"/>
              </a:buClr>
              <a:buSzPts val="1000"/>
              <a:buFont typeface="IBM Plex Sans"/>
              <a:buNone/>
              <a:defRPr b="0" i="0" sz="1000" u="none" cap="none" strike="noStrike">
                <a:solidFill>
                  <a:schemeClr val="dk1"/>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pic>
        <p:nvPicPr>
          <p:cNvPr id="121" name="Google Shape;121;p34"/>
          <p:cNvPicPr preferRelativeResize="0"/>
          <p:nvPr/>
        </p:nvPicPr>
        <p:blipFill rotWithShape="1">
          <a:blip r:embed="rId3">
            <a:alphaModFix/>
          </a:blip>
          <a:srcRect b="0" l="0" r="0" t="0"/>
          <a:stretch/>
        </p:blipFill>
        <p:spPr>
          <a:xfrm>
            <a:off x="8604000" y="190613"/>
            <a:ext cx="291601" cy="283579"/>
          </a:xfrm>
          <a:prstGeom prst="rect">
            <a:avLst/>
          </a:prstGeom>
          <a:noFill/>
          <a:ln>
            <a:noFill/>
          </a:ln>
        </p:spPr>
      </p:pic>
      <p:pic>
        <p:nvPicPr>
          <p:cNvPr id="122" name="Google Shape;122;p34"/>
          <p:cNvPicPr preferRelativeResize="0"/>
          <p:nvPr/>
        </p:nvPicPr>
        <p:blipFill rotWithShape="1">
          <a:blip r:embed="rId4">
            <a:alphaModFix/>
          </a:blip>
          <a:srcRect b="0" l="0" r="0" t="0"/>
          <a:stretch/>
        </p:blipFill>
        <p:spPr>
          <a:xfrm>
            <a:off x="540000" y="4181575"/>
            <a:ext cx="421655" cy="359999"/>
          </a:xfrm>
          <a:prstGeom prst="rect">
            <a:avLst/>
          </a:prstGeom>
          <a:noFill/>
          <a:ln>
            <a:noFill/>
          </a:ln>
        </p:spPr>
      </p:pic>
      <p:sp>
        <p:nvSpPr>
          <p:cNvPr id="123" name="Google Shape;123;p34"/>
          <p:cNvSpPr txBox="1"/>
          <p:nvPr>
            <p:ph type="title"/>
          </p:nvPr>
        </p:nvSpPr>
        <p:spPr>
          <a:xfrm>
            <a:off x="540000" y="1295695"/>
            <a:ext cx="3852000" cy="2552100"/>
          </a:xfrm>
          <a:prstGeom prst="rect">
            <a:avLst/>
          </a:prstGeom>
          <a:noFill/>
          <a:ln>
            <a:noFill/>
          </a:ln>
        </p:spPr>
        <p:txBody>
          <a:bodyPr anchorCtr="0" anchor="b" bIns="91425" lIns="0" spcFirstLastPara="1" rIns="91425" wrap="square" tIns="91425">
            <a:noAutofit/>
          </a:bodyPr>
          <a:lstStyle>
            <a:lvl1pPr lvl="0" marR="0" rtl="0" algn="l">
              <a:lnSpc>
                <a:spcPct val="100000"/>
              </a:lnSpc>
              <a:spcBef>
                <a:spcPts val="0"/>
              </a:spcBef>
              <a:spcAft>
                <a:spcPts val="0"/>
              </a:spcAft>
              <a:buClr>
                <a:schemeClr val="dk1"/>
              </a:buClr>
              <a:buSzPts val="3600"/>
              <a:buFont typeface="IBM Plex Sans"/>
              <a:buNone/>
              <a:defRPr b="0" i="0" sz="3600" u="none" cap="none" strike="noStrike">
                <a:solidFill>
                  <a:schemeClr val="dk1"/>
                </a:solidFill>
                <a:latin typeface="IBM Plex Sans"/>
                <a:ea typeface="IBM Plex Sans"/>
                <a:cs typeface="IBM Plex Sans"/>
                <a:sym typeface="IBM Plex Sans"/>
              </a:defRPr>
            </a:lvl1pPr>
            <a:lvl2pPr lvl="1"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Заголовок в одну строку">
  <p:cSld name="1_Title slide 5_2_1_2_1_2">
    <p:bg>
      <p:bgPr>
        <a:solidFill>
          <a:schemeClr val="lt1"/>
        </a:solidFill>
      </p:bgPr>
    </p:bg>
    <p:spTree>
      <p:nvGrpSpPr>
        <p:cNvPr id="124" name="Shape 124"/>
        <p:cNvGrpSpPr/>
        <p:nvPr/>
      </p:nvGrpSpPr>
      <p:grpSpPr>
        <a:xfrm>
          <a:off x="0" y="0"/>
          <a:ext cx="0" cy="0"/>
          <a:chOff x="0" y="0"/>
          <a:chExt cx="0" cy="0"/>
        </a:xfrm>
      </p:grpSpPr>
      <p:sp>
        <p:nvSpPr>
          <p:cNvPr id="125" name="Google Shape;125;p35"/>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9pPr>
          </a:lstStyle>
          <a:p/>
        </p:txBody>
      </p:sp>
      <p:sp>
        <p:nvSpPr>
          <p:cNvPr id="126" name="Google Shape;126;p35"/>
          <p:cNvSpPr txBox="1"/>
          <p:nvPr>
            <p:ph type="title"/>
          </p:nvPr>
        </p:nvSpPr>
        <p:spPr>
          <a:xfrm>
            <a:off x="540000" y="720000"/>
            <a:ext cx="3855600" cy="36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800"/>
              <a:buFont typeface="IBM Plex Sans SemiBold"/>
              <a:buNone/>
              <a:defRPr b="0" i="0" sz="1800" u="none" cap="none" strike="noStrike">
                <a:solidFill>
                  <a:srgbClr val="000000"/>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rgbClr val="000000"/>
              </a:buClr>
              <a:buSzPts val="2400"/>
              <a:buFont typeface="IBM Plex Sans SemiBold"/>
              <a:buNone/>
              <a:defRPr b="0" i="0" sz="2400" u="none" cap="none" strike="noStrike">
                <a:solidFill>
                  <a:srgbClr val="000000"/>
                </a:solidFill>
                <a:latin typeface="IBM Plex Sans SemiBold"/>
                <a:ea typeface="IBM Plex Sans SemiBold"/>
                <a:cs typeface="IBM Plex Sans SemiBold"/>
                <a:sym typeface="IBM Plex Sans SemiBold"/>
              </a:defRPr>
            </a:lvl9pPr>
          </a:lstStyle>
          <a:p/>
        </p:txBody>
      </p:sp>
      <p:sp>
        <p:nvSpPr>
          <p:cNvPr id="127" name="Google Shape;127;p35"/>
          <p:cNvSpPr txBox="1"/>
          <p:nvPr>
            <p:ph idx="2" type="subTitle"/>
          </p:nvPr>
        </p:nvSpPr>
        <p:spPr>
          <a:xfrm>
            <a:off x="540000" y="1184400"/>
            <a:ext cx="3855600" cy="511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28" name="Google Shape;128;p35"/>
          <p:cNvPicPr preferRelativeResize="0"/>
          <p:nvPr/>
        </p:nvPicPr>
        <p:blipFill rotWithShape="1">
          <a:blip r:embed="rId2">
            <a:alphaModFix/>
          </a:blip>
          <a:srcRect b="0" l="0" r="0" t="0"/>
          <a:stretch/>
        </p:blipFill>
        <p:spPr>
          <a:xfrm>
            <a:off x="8604000" y="4680000"/>
            <a:ext cx="291601" cy="283579"/>
          </a:xfrm>
          <a:prstGeom prst="rect">
            <a:avLst/>
          </a:prstGeom>
          <a:noFill/>
          <a:ln>
            <a:noFill/>
          </a:ln>
        </p:spPr>
      </p:pic>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Пустой слайд">
  <p:cSld name="1_Title slide 5_2_1_12">
    <p:bg>
      <p:bgPr>
        <a:solidFill>
          <a:schemeClr val="lt1"/>
        </a:solidFill>
      </p:bgPr>
    </p:bg>
    <p:spTree>
      <p:nvGrpSpPr>
        <p:cNvPr id="11" name="Shape 11"/>
        <p:cNvGrpSpPr/>
        <p:nvPr/>
      </p:nvGrpSpPr>
      <p:grpSpPr>
        <a:xfrm>
          <a:off x="0" y="0"/>
          <a:ext cx="0" cy="0"/>
          <a:chOff x="0" y="0"/>
          <a:chExt cx="0" cy="0"/>
        </a:xfrm>
      </p:grpSpPr>
      <p:sp>
        <p:nvSpPr>
          <p:cNvPr id="12" name="Google Shape;12;p18"/>
          <p:cNvSpPr txBox="1"/>
          <p:nvPr>
            <p:ph idx="1"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pic>
        <p:nvPicPr>
          <p:cNvPr id="13" name="Google Shape;13;p18"/>
          <p:cNvPicPr preferRelativeResize="0"/>
          <p:nvPr/>
        </p:nvPicPr>
        <p:blipFill rotWithShape="1">
          <a:blip r:embed="rId2">
            <a:alphaModFix/>
          </a:blip>
          <a:srcRect b="0" l="0" r="0" t="0"/>
          <a:stretch/>
        </p:blipFill>
        <p:spPr>
          <a:xfrm>
            <a:off x="8604000" y="186600"/>
            <a:ext cx="291600" cy="291600"/>
          </a:xfrm>
          <a:prstGeom prst="rect">
            <a:avLst/>
          </a:prstGeom>
          <a:noFill/>
          <a:ln>
            <a:noFill/>
          </a:ln>
        </p:spPr>
      </p:pic>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Пустой слайд 1">
  <p:cSld name="1_Title slide 5_2_1_5">
    <p:bg>
      <p:bgPr>
        <a:solidFill>
          <a:schemeClr val="lt1"/>
        </a:solidFill>
      </p:bgPr>
    </p:bg>
    <p:spTree>
      <p:nvGrpSpPr>
        <p:cNvPr id="129" name="Shape 129"/>
        <p:cNvGrpSpPr/>
        <p:nvPr/>
      </p:nvGrpSpPr>
      <p:grpSpPr>
        <a:xfrm>
          <a:off x="0" y="0"/>
          <a:ext cx="0" cy="0"/>
          <a:chOff x="0" y="0"/>
          <a:chExt cx="0" cy="0"/>
        </a:xfrm>
      </p:grpSpPr>
      <p:sp>
        <p:nvSpPr>
          <p:cNvPr id="130" name="Google Shape;130;p36"/>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Пустой слайд">
  <p:cSld name="1_Title slide 5_2_1_13">
    <p:bg>
      <p:bgPr>
        <a:solidFill>
          <a:schemeClr val="lt1"/>
        </a:solidFill>
      </p:bgPr>
    </p:bg>
    <p:spTree>
      <p:nvGrpSpPr>
        <p:cNvPr id="131" name="Shape 131"/>
        <p:cNvGrpSpPr/>
        <p:nvPr/>
      </p:nvGrpSpPr>
      <p:grpSpPr>
        <a:xfrm>
          <a:off x="0" y="0"/>
          <a:ext cx="0" cy="0"/>
          <a:chOff x="0" y="0"/>
          <a:chExt cx="0" cy="0"/>
        </a:xfrm>
      </p:grpSpPr>
      <p:pic>
        <p:nvPicPr>
          <p:cNvPr id="132" name="Google Shape;132;p37"/>
          <p:cNvPicPr preferRelativeResize="0"/>
          <p:nvPr/>
        </p:nvPicPr>
        <p:blipFill rotWithShape="1">
          <a:blip r:embed="rId2">
            <a:alphaModFix/>
          </a:blip>
          <a:srcRect b="0" l="0" r="0" t="0"/>
          <a:stretch/>
        </p:blipFill>
        <p:spPr>
          <a:xfrm>
            <a:off x="8604000" y="4680000"/>
            <a:ext cx="291600" cy="291600"/>
          </a:xfrm>
          <a:prstGeom prst="rect">
            <a:avLst/>
          </a:prstGeom>
          <a:noFill/>
          <a:ln>
            <a:noFill/>
          </a:ln>
        </p:spPr>
      </p:pic>
      <p:sp>
        <p:nvSpPr>
          <p:cNvPr id="133" name="Google Shape;133;p37"/>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Пустой слайд 2">
  <p:cSld name="1_Title slide 5_2_1_14">
    <p:bg>
      <p:bgPr>
        <a:solidFill>
          <a:schemeClr val="lt1"/>
        </a:solidFill>
      </p:bgPr>
    </p:bg>
    <p:spTree>
      <p:nvGrpSpPr>
        <p:cNvPr id="134" name="Shape 134"/>
        <p:cNvGrpSpPr/>
        <p:nvPr/>
      </p:nvGrpSpPr>
      <p:grpSpPr>
        <a:xfrm>
          <a:off x="0" y="0"/>
          <a:ext cx="0" cy="0"/>
          <a:chOff x="0" y="0"/>
          <a:chExt cx="0" cy="0"/>
        </a:xfrm>
      </p:grpSpPr>
      <p:pic>
        <p:nvPicPr>
          <p:cNvPr id="135" name="Google Shape;135;p38"/>
          <p:cNvPicPr preferRelativeResize="0"/>
          <p:nvPr/>
        </p:nvPicPr>
        <p:blipFill rotWithShape="1">
          <a:blip r:embed="rId2">
            <a:alphaModFix/>
          </a:blip>
          <a:srcRect b="0" l="0" r="0" t="0"/>
          <a:stretch/>
        </p:blipFill>
        <p:spPr>
          <a:xfrm>
            <a:off x="8604000" y="4680000"/>
            <a:ext cx="291600" cy="291600"/>
          </a:xfrm>
          <a:prstGeom prst="rect">
            <a:avLst/>
          </a:prstGeom>
          <a:noFill/>
          <a:ln>
            <a:noFill/>
          </a:ln>
        </p:spPr>
      </p:pic>
      <p:sp>
        <p:nvSpPr>
          <p:cNvPr id="136" name="Google Shape;136;p38"/>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Пустой слайд 3">
  <p:cSld name="1_Title slide 5_2_1_15">
    <p:bg>
      <p:bgPr>
        <a:solidFill>
          <a:schemeClr val="lt1"/>
        </a:solidFill>
      </p:bgPr>
    </p:bg>
    <p:spTree>
      <p:nvGrpSpPr>
        <p:cNvPr id="137" name="Shape 137"/>
        <p:cNvGrpSpPr/>
        <p:nvPr/>
      </p:nvGrpSpPr>
      <p:grpSpPr>
        <a:xfrm>
          <a:off x="0" y="0"/>
          <a:ext cx="0" cy="0"/>
          <a:chOff x="0" y="0"/>
          <a:chExt cx="0" cy="0"/>
        </a:xfrm>
      </p:grpSpPr>
      <p:pic>
        <p:nvPicPr>
          <p:cNvPr id="138" name="Google Shape;138;p39"/>
          <p:cNvPicPr preferRelativeResize="0"/>
          <p:nvPr/>
        </p:nvPicPr>
        <p:blipFill rotWithShape="1">
          <a:blip r:embed="rId2">
            <a:alphaModFix/>
          </a:blip>
          <a:srcRect b="0" l="0" r="0" t="0"/>
          <a:stretch/>
        </p:blipFill>
        <p:spPr>
          <a:xfrm>
            <a:off x="8604000" y="4680000"/>
            <a:ext cx="291600" cy="291600"/>
          </a:xfrm>
          <a:prstGeom prst="rect">
            <a:avLst/>
          </a:prstGeom>
          <a:noFill/>
          <a:ln>
            <a:noFill/>
          </a:ln>
        </p:spPr>
      </p:pic>
      <p:sp>
        <p:nvSpPr>
          <p:cNvPr id="139" name="Google Shape;139;p39"/>
          <p:cNvSpPr txBox="1"/>
          <p:nvPr>
            <p:ph idx="1" type="subTitle"/>
          </p:nvPr>
        </p:nvSpPr>
        <p:spPr>
          <a:xfrm>
            <a:off x="540000" y="152400"/>
            <a:ext cx="8064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Отбивка &quot;вопросы?&quot;">
  <p:cSld name="CUSTOM_2_1_4_1">
    <p:bg>
      <p:bgPr>
        <a:solidFill>
          <a:srgbClr val="252525"/>
        </a:solidFill>
      </p:bgPr>
    </p:bg>
    <p:spTree>
      <p:nvGrpSpPr>
        <p:cNvPr id="14" name="Shape 14"/>
        <p:cNvGrpSpPr/>
        <p:nvPr/>
      </p:nvGrpSpPr>
      <p:grpSpPr>
        <a:xfrm>
          <a:off x="0" y="0"/>
          <a:ext cx="0" cy="0"/>
          <a:chOff x="0" y="0"/>
          <a:chExt cx="0" cy="0"/>
        </a:xfrm>
      </p:grpSpPr>
      <p:pic>
        <p:nvPicPr>
          <p:cNvPr id="15" name="Google Shape;15;p19"/>
          <p:cNvPicPr preferRelativeResize="0"/>
          <p:nvPr/>
        </p:nvPicPr>
        <p:blipFill rotWithShape="1">
          <a:blip r:embed="rId2">
            <a:alphaModFix/>
          </a:blip>
          <a:srcRect b="0" l="0" r="0" t="0"/>
          <a:stretch/>
        </p:blipFill>
        <p:spPr>
          <a:xfrm>
            <a:off x="0" y="0"/>
            <a:ext cx="9144003" cy="5143501"/>
          </a:xfrm>
          <a:prstGeom prst="rect">
            <a:avLst/>
          </a:prstGeom>
          <a:noFill/>
          <a:ln>
            <a:noFill/>
          </a:ln>
        </p:spPr>
      </p:pic>
      <p:pic>
        <p:nvPicPr>
          <p:cNvPr id="16" name="Google Shape;16;p19"/>
          <p:cNvPicPr preferRelativeResize="0"/>
          <p:nvPr/>
        </p:nvPicPr>
        <p:blipFill rotWithShape="1">
          <a:blip r:embed="rId3">
            <a:alphaModFix/>
          </a:blip>
          <a:srcRect b="0" l="0" r="0" t="0"/>
          <a:stretch/>
        </p:blipFill>
        <p:spPr>
          <a:xfrm>
            <a:off x="8604001" y="186600"/>
            <a:ext cx="291600" cy="291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Заголовок + абзац">
  <p:cSld name="1_Title slide 5_2_1_4_1">
    <p:bg>
      <p:bgPr>
        <a:solidFill>
          <a:schemeClr val="lt1"/>
        </a:solidFill>
      </p:bgPr>
    </p:bg>
    <p:spTree>
      <p:nvGrpSpPr>
        <p:cNvPr id="17" name="Shape 17"/>
        <p:cNvGrpSpPr/>
        <p:nvPr/>
      </p:nvGrpSpPr>
      <p:grpSpPr>
        <a:xfrm>
          <a:off x="0" y="0"/>
          <a:ext cx="0" cy="0"/>
          <a:chOff x="0" y="0"/>
          <a:chExt cx="0" cy="0"/>
        </a:xfrm>
      </p:grpSpPr>
      <p:sp>
        <p:nvSpPr>
          <p:cNvPr id="18" name="Google Shape;18;p20"/>
          <p:cNvSpPr txBox="1"/>
          <p:nvPr>
            <p:ph type="title"/>
          </p:nvPr>
        </p:nvSpPr>
        <p:spPr>
          <a:xfrm>
            <a:off x="540000" y="720000"/>
            <a:ext cx="8064000" cy="719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800"/>
              <a:buFont typeface="IBM Plex Sans SemiBold"/>
              <a:buNone/>
              <a:defRPr b="0" i="0" sz="1800" u="none" cap="none" strike="noStrike">
                <a:solidFill>
                  <a:srgbClr val="000000"/>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rgbClr val="000000"/>
              </a:buClr>
              <a:buSzPts val="1800"/>
              <a:buFont typeface="IBM Plex Sans SemiBold"/>
              <a:buNone/>
              <a:defRPr b="0" i="0" sz="1800" u="none" cap="none" strike="noStrike">
                <a:solidFill>
                  <a:srgbClr val="000000"/>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rgbClr val="000000"/>
              </a:buClr>
              <a:buSzPts val="1800"/>
              <a:buFont typeface="IBM Plex Sans SemiBold"/>
              <a:buNone/>
              <a:defRPr b="0" i="0" sz="1800" u="none" cap="none" strike="noStrike">
                <a:solidFill>
                  <a:srgbClr val="000000"/>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rgbClr val="000000"/>
              </a:buClr>
              <a:buSzPts val="1800"/>
              <a:buFont typeface="IBM Plex Sans SemiBold"/>
              <a:buNone/>
              <a:defRPr b="0" i="0" sz="1800" u="none" cap="none" strike="noStrike">
                <a:solidFill>
                  <a:srgbClr val="000000"/>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rgbClr val="000000"/>
              </a:buClr>
              <a:buSzPts val="1800"/>
              <a:buFont typeface="IBM Plex Sans SemiBold"/>
              <a:buNone/>
              <a:defRPr b="0" i="0" sz="1800" u="none" cap="none" strike="noStrike">
                <a:solidFill>
                  <a:srgbClr val="000000"/>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rgbClr val="000000"/>
              </a:buClr>
              <a:buSzPts val="1800"/>
              <a:buFont typeface="IBM Plex Sans SemiBold"/>
              <a:buNone/>
              <a:defRPr b="0" i="0" sz="1800" u="none" cap="none" strike="noStrike">
                <a:solidFill>
                  <a:srgbClr val="000000"/>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rgbClr val="000000"/>
              </a:buClr>
              <a:buSzPts val="1800"/>
              <a:buFont typeface="IBM Plex Sans SemiBold"/>
              <a:buNone/>
              <a:defRPr b="0" i="0" sz="1800" u="none" cap="none" strike="noStrike">
                <a:solidFill>
                  <a:srgbClr val="000000"/>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rgbClr val="000000"/>
              </a:buClr>
              <a:buSzPts val="1800"/>
              <a:buFont typeface="IBM Plex Sans SemiBold"/>
              <a:buNone/>
              <a:defRPr b="0" i="0" sz="1800" u="none" cap="none" strike="noStrike">
                <a:solidFill>
                  <a:srgbClr val="000000"/>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rgbClr val="000000"/>
              </a:buClr>
              <a:buSzPts val="1800"/>
              <a:buFont typeface="IBM Plex Sans SemiBold"/>
              <a:buNone/>
              <a:defRPr b="0" i="0" sz="1800" u="none" cap="none" strike="noStrike">
                <a:solidFill>
                  <a:srgbClr val="000000"/>
                </a:solidFill>
                <a:latin typeface="IBM Plex Sans SemiBold"/>
                <a:ea typeface="IBM Plex Sans SemiBold"/>
                <a:cs typeface="IBM Plex Sans SemiBold"/>
                <a:sym typeface="IBM Plex Sans SemiBold"/>
              </a:defRPr>
            </a:lvl9pPr>
          </a:lstStyle>
          <a:p/>
        </p:txBody>
      </p:sp>
      <p:sp>
        <p:nvSpPr>
          <p:cNvPr id="19" name="Google Shape;19;p20"/>
          <p:cNvSpPr txBox="1"/>
          <p:nvPr>
            <p:ph idx="1" type="subTitle"/>
          </p:nvPr>
        </p:nvSpPr>
        <p:spPr>
          <a:xfrm>
            <a:off x="540000" y="1260000"/>
            <a:ext cx="8064000" cy="324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200"/>
              <a:buFont typeface="IBM Plex Sans"/>
              <a:buNone/>
              <a:defRPr b="0" i="0" sz="12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 name="Google Shape;20;p20"/>
          <p:cNvSpPr txBox="1"/>
          <p:nvPr>
            <p:ph idx="2"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pic>
        <p:nvPicPr>
          <p:cNvPr id="21" name="Google Shape;21;p20"/>
          <p:cNvPicPr preferRelativeResize="0"/>
          <p:nvPr/>
        </p:nvPicPr>
        <p:blipFill rotWithShape="1">
          <a:blip r:embed="rId2">
            <a:alphaModFix/>
          </a:blip>
          <a:srcRect b="0" l="0" r="0" t="0"/>
          <a:stretch/>
        </p:blipFill>
        <p:spPr>
          <a:xfrm>
            <a:off x="8604000" y="186600"/>
            <a:ext cx="291600" cy="291600"/>
          </a:xfrm>
          <a:prstGeom prst="rect">
            <a:avLst/>
          </a:prstGeom>
          <a:noFill/>
          <a:ln>
            <a:noFill/>
          </a:ln>
        </p:spPr>
      </p:pic>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Отбивка 2 1 1 1">
  <p:cSld name="CUSTOM_2_1_2_1_1_1">
    <p:bg>
      <p:bgPr>
        <a:solidFill>
          <a:schemeClr val="lt1"/>
        </a:solidFill>
      </p:bgPr>
    </p:bg>
    <p:spTree>
      <p:nvGrpSpPr>
        <p:cNvPr id="22" name="Shape 22"/>
        <p:cNvGrpSpPr/>
        <p:nvPr/>
      </p:nvGrpSpPr>
      <p:grpSpPr>
        <a:xfrm>
          <a:off x="0" y="0"/>
          <a:ext cx="0" cy="0"/>
          <a:chOff x="0" y="0"/>
          <a:chExt cx="0" cy="0"/>
        </a:xfrm>
      </p:grpSpPr>
      <p:pic>
        <p:nvPicPr>
          <p:cNvPr id="23" name="Google Shape;23;p21"/>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24" name="Google Shape;24;p21"/>
          <p:cNvSpPr txBox="1"/>
          <p:nvPr>
            <p:ph idx="1"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chemeClr val="dk1"/>
              </a:buClr>
              <a:buSzPts val="1000"/>
              <a:buFont typeface="IBM Plex Sans"/>
              <a:buNone/>
              <a:defRPr b="0" i="0" sz="1000" u="none" cap="none" strike="noStrike">
                <a:solidFill>
                  <a:schemeClr val="dk1"/>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pic>
        <p:nvPicPr>
          <p:cNvPr id="25" name="Google Shape;25;p21"/>
          <p:cNvPicPr preferRelativeResize="0"/>
          <p:nvPr/>
        </p:nvPicPr>
        <p:blipFill rotWithShape="1">
          <a:blip r:embed="rId3">
            <a:alphaModFix/>
          </a:blip>
          <a:srcRect b="0" l="0" r="0" t="0"/>
          <a:stretch/>
        </p:blipFill>
        <p:spPr>
          <a:xfrm>
            <a:off x="8604000" y="190613"/>
            <a:ext cx="291601" cy="283579"/>
          </a:xfrm>
          <a:prstGeom prst="rect">
            <a:avLst/>
          </a:prstGeom>
          <a:noFill/>
          <a:ln>
            <a:noFill/>
          </a:ln>
        </p:spPr>
      </p:pic>
      <p:sp>
        <p:nvSpPr>
          <p:cNvPr id="26" name="Google Shape;26;p21"/>
          <p:cNvSpPr txBox="1"/>
          <p:nvPr>
            <p:ph type="title"/>
          </p:nvPr>
        </p:nvSpPr>
        <p:spPr>
          <a:xfrm>
            <a:off x="540000" y="720000"/>
            <a:ext cx="8064000" cy="3249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800"/>
              <a:buFont typeface="IBM Plex Sans SemiBold"/>
              <a:buNone/>
              <a:defRPr b="0" i="0" sz="1800" u="none" cap="none" strike="noStrike">
                <a:solidFill>
                  <a:srgbClr val="000000"/>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rgbClr val="000000"/>
              </a:buClr>
              <a:buSzPts val="1800"/>
              <a:buFont typeface="IBM Plex Sans SemiBold"/>
              <a:buNone/>
              <a:defRPr b="0" i="0" sz="1800" u="none" cap="none" strike="noStrike">
                <a:solidFill>
                  <a:srgbClr val="000000"/>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rgbClr val="000000"/>
              </a:buClr>
              <a:buSzPts val="1800"/>
              <a:buFont typeface="IBM Plex Sans SemiBold"/>
              <a:buNone/>
              <a:defRPr b="0" i="0" sz="1800" u="none" cap="none" strike="noStrike">
                <a:solidFill>
                  <a:srgbClr val="000000"/>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rgbClr val="000000"/>
              </a:buClr>
              <a:buSzPts val="1800"/>
              <a:buFont typeface="IBM Plex Sans SemiBold"/>
              <a:buNone/>
              <a:defRPr b="0" i="0" sz="1800" u="none" cap="none" strike="noStrike">
                <a:solidFill>
                  <a:srgbClr val="000000"/>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rgbClr val="000000"/>
              </a:buClr>
              <a:buSzPts val="1800"/>
              <a:buFont typeface="IBM Plex Sans SemiBold"/>
              <a:buNone/>
              <a:defRPr b="0" i="0" sz="1800" u="none" cap="none" strike="noStrike">
                <a:solidFill>
                  <a:srgbClr val="000000"/>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rgbClr val="000000"/>
              </a:buClr>
              <a:buSzPts val="1800"/>
              <a:buFont typeface="IBM Plex Sans SemiBold"/>
              <a:buNone/>
              <a:defRPr b="0" i="0" sz="1800" u="none" cap="none" strike="noStrike">
                <a:solidFill>
                  <a:srgbClr val="000000"/>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rgbClr val="000000"/>
              </a:buClr>
              <a:buSzPts val="1800"/>
              <a:buFont typeface="IBM Plex Sans SemiBold"/>
              <a:buNone/>
              <a:defRPr b="0" i="0" sz="1800" u="none" cap="none" strike="noStrike">
                <a:solidFill>
                  <a:srgbClr val="000000"/>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rgbClr val="000000"/>
              </a:buClr>
              <a:buSzPts val="1800"/>
              <a:buFont typeface="IBM Plex Sans SemiBold"/>
              <a:buNone/>
              <a:defRPr b="0" i="0" sz="1800" u="none" cap="none" strike="noStrike">
                <a:solidFill>
                  <a:srgbClr val="000000"/>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rgbClr val="000000"/>
              </a:buClr>
              <a:buSzPts val="1800"/>
              <a:buFont typeface="IBM Plex Sans SemiBold"/>
              <a:buNone/>
              <a:defRPr b="0" i="0" sz="1800" u="none" cap="none" strike="noStrike">
                <a:solidFill>
                  <a:srgbClr val="000000"/>
                </a:solidFill>
                <a:latin typeface="IBM Plex Sans SemiBold"/>
                <a:ea typeface="IBM Plex Sans SemiBold"/>
                <a:cs typeface="IBM Plex Sans SemiBold"/>
                <a:sym typeface="IBM Plex Sans SemiBold"/>
              </a:defRPr>
            </a:lvl9pPr>
          </a:lstStyle>
          <a:p/>
        </p:txBody>
      </p:sp>
      <p:sp>
        <p:nvSpPr>
          <p:cNvPr id="27" name="Google Shape;27;p21"/>
          <p:cNvSpPr txBox="1"/>
          <p:nvPr>
            <p:ph idx="2" type="subTitle"/>
          </p:nvPr>
        </p:nvSpPr>
        <p:spPr>
          <a:xfrm>
            <a:off x="540000" y="1260000"/>
            <a:ext cx="8064000" cy="324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Отбивка (текст по центру)">
  <p:cSld name="CUSTOM_2_1_5">
    <p:bg>
      <p:bgPr>
        <a:solidFill>
          <a:srgbClr val="8D46F6"/>
        </a:solidFill>
      </p:bgPr>
    </p:bg>
    <p:spTree>
      <p:nvGrpSpPr>
        <p:cNvPr id="28" name="Shape 28"/>
        <p:cNvGrpSpPr/>
        <p:nvPr/>
      </p:nvGrpSpPr>
      <p:grpSpPr>
        <a:xfrm>
          <a:off x="0" y="0"/>
          <a:ext cx="0" cy="0"/>
          <a:chOff x="0" y="0"/>
          <a:chExt cx="0" cy="0"/>
        </a:xfrm>
      </p:grpSpPr>
      <p:pic>
        <p:nvPicPr>
          <p:cNvPr id="29" name="Google Shape;29;p22"/>
          <p:cNvPicPr preferRelativeResize="0"/>
          <p:nvPr/>
        </p:nvPicPr>
        <p:blipFill rotWithShape="1">
          <a:blip r:embed="rId2">
            <a:alphaModFix/>
          </a:blip>
          <a:srcRect b="0" l="0" r="0" t="0"/>
          <a:stretch/>
        </p:blipFill>
        <p:spPr>
          <a:xfrm>
            <a:off x="0" y="0"/>
            <a:ext cx="9144003" cy="5143501"/>
          </a:xfrm>
          <a:prstGeom prst="rect">
            <a:avLst/>
          </a:prstGeom>
          <a:noFill/>
          <a:ln>
            <a:noFill/>
          </a:ln>
        </p:spPr>
      </p:pic>
      <p:pic>
        <p:nvPicPr>
          <p:cNvPr id="30" name="Google Shape;30;p22"/>
          <p:cNvPicPr preferRelativeResize="0"/>
          <p:nvPr/>
        </p:nvPicPr>
        <p:blipFill rotWithShape="1">
          <a:blip r:embed="rId3">
            <a:alphaModFix/>
          </a:blip>
          <a:srcRect b="0" l="0" r="0" t="0"/>
          <a:stretch/>
        </p:blipFill>
        <p:spPr>
          <a:xfrm>
            <a:off x="8604001" y="186600"/>
            <a:ext cx="291600" cy="291600"/>
          </a:xfrm>
          <a:prstGeom prst="rect">
            <a:avLst/>
          </a:prstGeom>
          <a:noFill/>
          <a:ln>
            <a:noFill/>
          </a:ln>
        </p:spPr>
      </p:pic>
      <p:sp>
        <p:nvSpPr>
          <p:cNvPr id="31" name="Google Shape;31;p22"/>
          <p:cNvSpPr txBox="1"/>
          <p:nvPr>
            <p:ph idx="1"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chemeClr val="lt1"/>
              </a:buClr>
              <a:buSzPts val="1000"/>
              <a:buFont typeface="IBM Plex Sans"/>
              <a:buNone/>
              <a:defRPr b="0" i="0" sz="1000" u="none" cap="none" strike="noStrike">
                <a:solidFill>
                  <a:schemeClr val="lt1"/>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400"/>
              <a:buFont typeface="IBM Plex Sans"/>
              <a:buNone/>
              <a:defRPr b="0" i="0" sz="1400" u="none" cap="none" strike="noStrike">
                <a:solidFill>
                  <a:srgbClr val="000000"/>
                </a:solidFill>
                <a:latin typeface="IBM Plex Sans"/>
                <a:ea typeface="IBM Plex Sans"/>
                <a:cs typeface="IBM Plex Sans"/>
                <a:sym typeface="IBM Plex Sans"/>
              </a:defRPr>
            </a:lvl9pPr>
          </a:lstStyle>
          <a:p/>
        </p:txBody>
      </p:sp>
      <p:sp>
        <p:nvSpPr>
          <p:cNvPr id="32" name="Google Shape;32;p22"/>
          <p:cNvSpPr txBox="1"/>
          <p:nvPr>
            <p:ph type="title"/>
          </p:nvPr>
        </p:nvSpPr>
        <p:spPr>
          <a:xfrm>
            <a:off x="540000" y="1295700"/>
            <a:ext cx="8064000" cy="2552100"/>
          </a:xfrm>
          <a:prstGeom prst="rect">
            <a:avLst/>
          </a:prstGeom>
          <a:noFill/>
          <a:ln>
            <a:noFill/>
          </a:ln>
        </p:spPr>
        <p:txBody>
          <a:bodyPr anchorCtr="0" anchor="ctr" bIns="91425" lIns="0" spcFirstLastPara="1" rIns="91425" wrap="square" tIns="91425">
            <a:noAutofit/>
          </a:bodyPr>
          <a:lstStyle>
            <a:lvl1pPr lvl="0" marR="0" rtl="0" algn="ctr">
              <a:lnSpc>
                <a:spcPct val="100000"/>
              </a:lnSpc>
              <a:spcBef>
                <a:spcPts val="0"/>
              </a:spcBef>
              <a:spcAft>
                <a:spcPts val="0"/>
              </a:spcAft>
              <a:buClr>
                <a:schemeClr val="lt1"/>
              </a:buClr>
              <a:buSzPts val="3600"/>
              <a:buFont typeface="IBM Plex Sans"/>
              <a:buNone/>
              <a:defRPr b="0" i="0" sz="3600" u="none" cap="none" strike="noStrike">
                <a:solidFill>
                  <a:schemeClr val="lt1"/>
                </a:solidFill>
                <a:latin typeface="IBM Plex Sans"/>
                <a:ea typeface="IBM Plex Sans"/>
                <a:cs typeface="IBM Plex Sans"/>
                <a:sym typeface="IBM Plex Sans"/>
              </a:defRPr>
            </a:lvl1pPr>
            <a:lvl2pPr lvl="1" marR="0" rtl="0" algn="ctr">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2pPr>
            <a:lvl3pPr lvl="2" marR="0" rtl="0" algn="ctr">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3pPr>
            <a:lvl4pPr lvl="3" marR="0" rtl="0" algn="ctr">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4pPr>
            <a:lvl5pPr lvl="4" marR="0" rtl="0" algn="ctr">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5pPr>
            <a:lvl6pPr lvl="5" marR="0" rtl="0" algn="ctr">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6pPr>
            <a:lvl7pPr lvl="6" marR="0" rtl="0" algn="ctr">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7pPr>
            <a:lvl8pPr lvl="7" marR="0" rtl="0" algn="ctr">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8pPr>
            <a:lvl9pPr lvl="8" marR="0" rtl="0" algn="ctr">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Титульный слайд (зеленый фон)">
  <p:cSld name="1_Title slide 5_2_1_16">
    <p:bg>
      <p:bgPr>
        <a:solidFill>
          <a:srgbClr val="252525"/>
        </a:solidFill>
      </p:bgPr>
    </p:bg>
    <p:spTree>
      <p:nvGrpSpPr>
        <p:cNvPr id="33" name="Shape 33"/>
        <p:cNvGrpSpPr/>
        <p:nvPr/>
      </p:nvGrpSpPr>
      <p:grpSpPr>
        <a:xfrm>
          <a:off x="0" y="0"/>
          <a:ext cx="0" cy="0"/>
          <a:chOff x="0" y="0"/>
          <a:chExt cx="0" cy="0"/>
        </a:xfrm>
      </p:grpSpPr>
      <p:sp>
        <p:nvSpPr>
          <p:cNvPr id="34" name="Google Shape;34;p23"/>
          <p:cNvSpPr txBox="1"/>
          <p:nvPr>
            <p:ph type="title"/>
          </p:nvPr>
        </p:nvSpPr>
        <p:spPr>
          <a:xfrm>
            <a:off x="540000" y="720000"/>
            <a:ext cx="3852000" cy="2552100"/>
          </a:xfrm>
          <a:prstGeom prst="rect">
            <a:avLst/>
          </a:prstGeom>
          <a:noFill/>
          <a:ln>
            <a:noFill/>
          </a:ln>
        </p:spPr>
        <p:txBody>
          <a:bodyPr anchorCtr="0" anchor="b" bIns="91425" lIns="0" spcFirstLastPara="1" rIns="91425" wrap="square" tIns="91425">
            <a:noAutofit/>
          </a:bodyPr>
          <a:lstStyle>
            <a:lvl1pPr lvl="0" marR="0" rtl="0" algn="l">
              <a:lnSpc>
                <a:spcPct val="100000"/>
              </a:lnSpc>
              <a:spcBef>
                <a:spcPts val="0"/>
              </a:spcBef>
              <a:spcAft>
                <a:spcPts val="0"/>
              </a:spcAft>
              <a:buClr>
                <a:schemeClr val="lt1"/>
              </a:buClr>
              <a:buSzPts val="3600"/>
              <a:buFont typeface="IBM Plex Sans SemiBold"/>
              <a:buNone/>
              <a:defRPr b="0" i="0" sz="3600" u="none" cap="none" strike="noStrike">
                <a:solidFill>
                  <a:schemeClr val="lt1"/>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chemeClr val="dk1"/>
              </a:buClr>
              <a:buSzPts val="3600"/>
              <a:buFont typeface="IBM Plex Sans SemiBold"/>
              <a:buNone/>
              <a:defRPr b="0" i="0" sz="3600" u="none" cap="none" strike="noStrike">
                <a:solidFill>
                  <a:schemeClr val="dk1"/>
                </a:solidFill>
                <a:latin typeface="IBM Plex Sans SemiBold"/>
                <a:ea typeface="IBM Plex Sans SemiBold"/>
                <a:cs typeface="IBM Plex Sans SemiBold"/>
                <a:sym typeface="IBM Plex Sans SemiBold"/>
              </a:defRPr>
            </a:lvl2pPr>
            <a:lvl3pPr lvl="2" marR="0" rtl="0" algn="l">
              <a:lnSpc>
                <a:spcPct val="100000"/>
              </a:lnSpc>
              <a:spcBef>
                <a:spcPts val="0"/>
              </a:spcBef>
              <a:spcAft>
                <a:spcPts val="0"/>
              </a:spcAft>
              <a:buClr>
                <a:schemeClr val="dk1"/>
              </a:buClr>
              <a:buSzPts val="3600"/>
              <a:buFont typeface="IBM Plex Sans SemiBold"/>
              <a:buNone/>
              <a:defRPr b="0" i="0" sz="3600" u="none" cap="none" strike="noStrike">
                <a:solidFill>
                  <a:schemeClr val="dk1"/>
                </a:solidFill>
                <a:latin typeface="IBM Plex Sans SemiBold"/>
                <a:ea typeface="IBM Plex Sans SemiBold"/>
                <a:cs typeface="IBM Plex Sans SemiBold"/>
                <a:sym typeface="IBM Plex Sans SemiBold"/>
              </a:defRPr>
            </a:lvl3pPr>
            <a:lvl4pPr lvl="3" marR="0" rtl="0" algn="l">
              <a:lnSpc>
                <a:spcPct val="100000"/>
              </a:lnSpc>
              <a:spcBef>
                <a:spcPts val="0"/>
              </a:spcBef>
              <a:spcAft>
                <a:spcPts val="0"/>
              </a:spcAft>
              <a:buClr>
                <a:schemeClr val="dk1"/>
              </a:buClr>
              <a:buSzPts val="3600"/>
              <a:buFont typeface="IBM Plex Sans SemiBold"/>
              <a:buNone/>
              <a:defRPr b="0" i="0" sz="3600" u="none" cap="none" strike="noStrike">
                <a:solidFill>
                  <a:schemeClr val="dk1"/>
                </a:solidFill>
                <a:latin typeface="IBM Plex Sans SemiBold"/>
                <a:ea typeface="IBM Plex Sans SemiBold"/>
                <a:cs typeface="IBM Plex Sans SemiBold"/>
                <a:sym typeface="IBM Plex Sans SemiBold"/>
              </a:defRPr>
            </a:lvl4pPr>
            <a:lvl5pPr lvl="4" marR="0" rtl="0" algn="l">
              <a:lnSpc>
                <a:spcPct val="100000"/>
              </a:lnSpc>
              <a:spcBef>
                <a:spcPts val="0"/>
              </a:spcBef>
              <a:spcAft>
                <a:spcPts val="0"/>
              </a:spcAft>
              <a:buClr>
                <a:schemeClr val="dk1"/>
              </a:buClr>
              <a:buSzPts val="3600"/>
              <a:buFont typeface="IBM Plex Sans SemiBold"/>
              <a:buNone/>
              <a:defRPr b="0" i="0" sz="3600" u="none" cap="none" strike="noStrike">
                <a:solidFill>
                  <a:schemeClr val="dk1"/>
                </a:solidFill>
                <a:latin typeface="IBM Plex Sans SemiBold"/>
                <a:ea typeface="IBM Plex Sans SemiBold"/>
                <a:cs typeface="IBM Plex Sans SemiBold"/>
                <a:sym typeface="IBM Plex Sans SemiBold"/>
              </a:defRPr>
            </a:lvl5pPr>
            <a:lvl6pPr lvl="5" marR="0" rtl="0" algn="l">
              <a:lnSpc>
                <a:spcPct val="100000"/>
              </a:lnSpc>
              <a:spcBef>
                <a:spcPts val="0"/>
              </a:spcBef>
              <a:spcAft>
                <a:spcPts val="0"/>
              </a:spcAft>
              <a:buClr>
                <a:schemeClr val="dk1"/>
              </a:buClr>
              <a:buSzPts val="3600"/>
              <a:buFont typeface="IBM Plex Sans SemiBold"/>
              <a:buNone/>
              <a:defRPr b="0" i="0" sz="3600" u="none" cap="none" strike="noStrike">
                <a:solidFill>
                  <a:schemeClr val="dk1"/>
                </a:solidFill>
                <a:latin typeface="IBM Plex Sans SemiBold"/>
                <a:ea typeface="IBM Plex Sans SemiBold"/>
                <a:cs typeface="IBM Plex Sans SemiBold"/>
                <a:sym typeface="IBM Plex Sans SemiBold"/>
              </a:defRPr>
            </a:lvl6pPr>
            <a:lvl7pPr lvl="6" marR="0" rtl="0" algn="l">
              <a:lnSpc>
                <a:spcPct val="100000"/>
              </a:lnSpc>
              <a:spcBef>
                <a:spcPts val="0"/>
              </a:spcBef>
              <a:spcAft>
                <a:spcPts val="0"/>
              </a:spcAft>
              <a:buClr>
                <a:schemeClr val="dk1"/>
              </a:buClr>
              <a:buSzPts val="3600"/>
              <a:buFont typeface="IBM Plex Sans SemiBold"/>
              <a:buNone/>
              <a:defRPr b="0" i="0" sz="3600" u="none" cap="none" strike="noStrike">
                <a:solidFill>
                  <a:schemeClr val="dk1"/>
                </a:solidFill>
                <a:latin typeface="IBM Plex Sans SemiBold"/>
                <a:ea typeface="IBM Plex Sans SemiBold"/>
                <a:cs typeface="IBM Plex Sans SemiBold"/>
                <a:sym typeface="IBM Plex Sans SemiBold"/>
              </a:defRPr>
            </a:lvl7pPr>
            <a:lvl8pPr lvl="7" marR="0" rtl="0" algn="l">
              <a:lnSpc>
                <a:spcPct val="100000"/>
              </a:lnSpc>
              <a:spcBef>
                <a:spcPts val="0"/>
              </a:spcBef>
              <a:spcAft>
                <a:spcPts val="0"/>
              </a:spcAft>
              <a:buClr>
                <a:schemeClr val="dk1"/>
              </a:buClr>
              <a:buSzPts val="3600"/>
              <a:buFont typeface="IBM Plex Sans SemiBold"/>
              <a:buNone/>
              <a:defRPr b="0" i="0" sz="3600" u="none" cap="none" strike="noStrike">
                <a:solidFill>
                  <a:schemeClr val="dk1"/>
                </a:solidFill>
                <a:latin typeface="IBM Plex Sans SemiBold"/>
                <a:ea typeface="IBM Plex Sans SemiBold"/>
                <a:cs typeface="IBM Plex Sans SemiBold"/>
                <a:sym typeface="IBM Plex Sans SemiBold"/>
              </a:defRPr>
            </a:lvl8pPr>
            <a:lvl9pPr lvl="8" marR="0" rtl="0" algn="l">
              <a:lnSpc>
                <a:spcPct val="100000"/>
              </a:lnSpc>
              <a:spcBef>
                <a:spcPts val="0"/>
              </a:spcBef>
              <a:spcAft>
                <a:spcPts val="0"/>
              </a:spcAft>
              <a:buClr>
                <a:schemeClr val="dk1"/>
              </a:buClr>
              <a:buSzPts val="3600"/>
              <a:buFont typeface="IBM Plex Sans SemiBold"/>
              <a:buNone/>
              <a:defRPr b="0" i="0" sz="3600" u="none" cap="none" strike="noStrike">
                <a:solidFill>
                  <a:schemeClr val="dk1"/>
                </a:solidFill>
                <a:latin typeface="IBM Plex Sans SemiBold"/>
                <a:ea typeface="IBM Plex Sans SemiBold"/>
                <a:cs typeface="IBM Plex Sans SemiBold"/>
                <a:sym typeface="IBM Plex Sans SemiBold"/>
              </a:defRPr>
            </a:lvl9pPr>
          </a:lstStyle>
          <a:p/>
        </p:txBody>
      </p:sp>
      <p:sp>
        <p:nvSpPr>
          <p:cNvPr id="35" name="Google Shape;35;p23"/>
          <p:cNvSpPr txBox="1"/>
          <p:nvPr>
            <p:ph idx="1" type="subTitle"/>
          </p:nvPr>
        </p:nvSpPr>
        <p:spPr>
          <a:xfrm>
            <a:off x="540000" y="3272200"/>
            <a:ext cx="3852000" cy="1407900"/>
          </a:xfrm>
          <a:prstGeom prst="rect">
            <a:avLst/>
          </a:prstGeom>
          <a:noFill/>
          <a:ln>
            <a:noFill/>
          </a:ln>
        </p:spPr>
        <p:txBody>
          <a:bodyPr anchorCtr="0" anchor="t" bIns="91425" lIns="0" spcFirstLastPara="1" rIns="91425" wrap="square" tIns="91425">
            <a:spAutoFit/>
          </a:bodyPr>
          <a:lstStyle>
            <a:lvl1pPr lvl="0" marR="0" rtl="0" algn="l">
              <a:lnSpc>
                <a:spcPct val="100000"/>
              </a:lnSpc>
              <a:spcBef>
                <a:spcPts val="0"/>
              </a:spcBef>
              <a:spcAft>
                <a:spcPts val="0"/>
              </a:spcAft>
              <a:buClr>
                <a:schemeClr val="lt1"/>
              </a:buClr>
              <a:buSzPts val="1000"/>
              <a:buFont typeface="IBM Plex Sans"/>
              <a:buNone/>
              <a:defRPr b="0" i="0" sz="1000" u="none" cap="none" strike="noStrike">
                <a:solidFill>
                  <a:schemeClr val="lt1"/>
                </a:solidFill>
                <a:latin typeface="IBM Plex Sans"/>
                <a:ea typeface="IBM Plex Sans"/>
                <a:cs typeface="IBM Plex Sans"/>
                <a:sym typeface="IBM Plex Sans"/>
              </a:defRPr>
            </a:lvl1pPr>
            <a:lvl2pPr lvl="1" marR="0" rtl="0" algn="l">
              <a:lnSpc>
                <a:spcPct val="100000"/>
              </a:lnSpc>
              <a:spcBef>
                <a:spcPts val="0"/>
              </a:spcBef>
              <a:spcAft>
                <a:spcPts val="0"/>
              </a:spcAft>
              <a:buClr>
                <a:schemeClr val="dk1"/>
              </a:buClr>
              <a:buSzPts val="1000"/>
              <a:buFont typeface="IBM Plex Sans"/>
              <a:buNone/>
              <a:defRPr b="0" i="0" sz="1000" u="none" cap="none" strike="noStrike">
                <a:solidFill>
                  <a:schemeClr val="dk1"/>
                </a:solidFill>
                <a:latin typeface="IBM Plex Sans"/>
                <a:ea typeface="IBM Plex Sans"/>
                <a:cs typeface="IBM Plex Sans"/>
                <a:sym typeface="IBM Plex Sans"/>
              </a:defRPr>
            </a:lvl2pPr>
            <a:lvl3pPr lvl="2" marR="0" rtl="0" algn="l">
              <a:lnSpc>
                <a:spcPct val="100000"/>
              </a:lnSpc>
              <a:spcBef>
                <a:spcPts val="0"/>
              </a:spcBef>
              <a:spcAft>
                <a:spcPts val="0"/>
              </a:spcAft>
              <a:buClr>
                <a:schemeClr val="dk1"/>
              </a:buClr>
              <a:buSzPts val="1000"/>
              <a:buFont typeface="IBM Plex Sans"/>
              <a:buNone/>
              <a:defRPr b="0" i="0" sz="1000" u="none" cap="none" strike="noStrike">
                <a:solidFill>
                  <a:schemeClr val="dk1"/>
                </a:solidFill>
                <a:latin typeface="IBM Plex Sans"/>
                <a:ea typeface="IBM Plex Sans"/>
                <a:cs typeface="IBM Plex Sans"/>
                <a:sym typeface="IBM Plex Sans"/>
              </a:defRPr>
            </a:lvl3pPr>
            <a:lvl4pPr lvl="3" marR="0" rtl="0" algn="l">
              <a:lnSpc>
                <a:spcPct val="100000"/>
              </a:lnSpc>
              <a:spcBef>
                <a:spcPts val="0"/>
              </a:spcBef>
              <a:spcAft>
                <a:spcPts val="0"/>
              </a:spcAft>
              <a:buClr>
                <a:schemeClr val="dk1"/>
              </a:buClr>
              <a:buSzPts val="1000"/>
              <a:buFont typeface="IBM Plex Sans"/>
              <a:buNone/>
              <a:defRPr b="0" i="0" sz="1000" u="none" cap="none" strike="noStrike">
                <a:solidFill>
                  <a:schemeClr val="dk1"/>
                </a:solidFill>
                <a:latin typeface="IBM Plex Sans"/>
                <a:ea typeface="IBM Plex Sans"/>
                <a:cs typeface="IBM Plex Sans"/>
                <a:sym typeface="IBM Plex Sans"/>
              </a:defRPr>
            </a:lvl4pPr>
            <a:lvl5pPr lvl="4" marR="0" rtl="0" algn="l">
              <a:lnSpc>
                <a:spcPct val="100000"/>
              </a:lnSpc>
              <a:spcBef>
                <a:spcPts val="0"/>
              </a:spcBef>
              <a:spcAft>
                <a:spcPts val="0"/>
              </a:spcAft>
              <a:buClr>
                <a:schemeClr val="dk1"/>
              </a:buClr>
              <a:buSzPts val="1000"/>
              <a:buFont typeface="IBM Plex Sans"/>
              <a:buNone/>
              <a:defRPr b="0" i="0" sz="1000" u="none" cap="none" strike="noStrike">
                <a:solidFill>
                  <a:schemeClr val="dk1"/>
                </a:solidFill>
                <a:latin typeface="IBM Plex Sans"/>
                <a:ea typeface="IBM Plex Sans"/>
                <a:cs typeface="IBM Plex Sans"/>
                <a:sym typeface="IBM Plex Sans"/>
              </a:defRPr>
            </a:lvl5pPr>
            <a:lvl6pPr lvl="5" marR="0" rtl="0" algn="l">
              <a:lnSpc>
                <a:spcPct val="100000"/>
              </a:lnSpc>
              <a:spcBef>
                <a:spcPts val="0"/>
              </a:spcBef>
              <a:spcAft>
                <a:spcPts val="0"/>
              </a:spcAft>
              <a:buClr>
                <a:schemeClr val="dk1"/>
              </a:buClr>
              <a:buSzPts val="1000"/>
              <a:buFont typeface="IBM Plex Sans"/>
              <a:buNone/>
              <a:defRPr b="0" i="0" sz="1000" u="none" cap="none" strike="noStrike">
                <a:solidFill>
                  <a:schemeClr val="dk1"/>
                </a:solidFill>
                <a:latin typeface="IBM Plex Sans"/>
                <a:ea typeface="IBM Plex Sans"/>
                <a:cs typeface="IBM Plex Sans"/>
                <a:sym typeface="IBM Plex Sans"/>
              </a:defRPr>
            </a:lvl6pPr>
            <a:lvl7pPr lvl="6" marR="0" rtl="0" algn="l">
              <a:lnSpc>
                <a:spcPct val="100000"/>
              </a:lnSpc>
              <a:spcBef>
                <a:spcPts val="0"/>
              </a:spcBef>
              <a:spcAft>
                <a:spcPts val="0"/>
              </a:spcAft>
              <a:buClr>
                <a:schemeClr val="dk1"/>
              </a:buClr>
              <a:buSzPts val="1000"/>
              <a:buFont typeface="IBM Plex Sans"/>
              <a:buNone/>
              <a:defRPr b="0" i="0" sz="1000" u="none" cap="none" strike="noStrike">
                <a:solidFill>
                  <a:schemeClr val="dk1"/>
                </a:solidFill>
                <a:latin typeface="IBM Plex Sans"/>
                <a:ea typeface="IBM Plex Sans"/>
                <a:cs typeface="IBM Plex Sans"/>
                <a:sym typeface="IBM Plex Sans"/>
              </a:defRPr>
            </a:lvl7pPr>
            <a:lvl8pPr lvl="7" marR="0" rtl="0" algn="l">
              <a:lnSpc>
                <a:spcPct val="100000"/>
              </a:lnSpc>
              <a:spcBef>
                <a:spcPts val="0"/>
              </a:spcBef>
              <a:spcAft>
                <a:spcPts val="0"/>
              </a:spcAft>
              <a:buClr>
                <a:schemeClr val="dk1"/>
              </a:buClr>
              <a:buSzPts val="1000"/>
              <a:buFont typeface="IBM Plex Sans"/>
              <a:buNone/>
              <a:defRPr b="0" i="0" sz="1000" u="none" cap="none" strike="noStrike">
                <a:solidFill>
                  <a:schemeClr val="dk1"/>
                </a:solidFill>
                <a:latin typeface="IBM Plex Sans"/>
                <a:ea typeface="IBM Plex Sans"/>
                <a:cs typeface="IBM Plex Sans"/>
                <a:sym typeface="IBM Plex Sans"/>
              </a:defRPr>
            </a:lvl8pPr>
            <a:lvl9pPr lvl="8" marR="0" rtl="0" algn="l">
              <a:lnSpc>
                <a:spcPct val="100000"/>
              </a:lnSpc>
              <a:spcBef>
                <a:spcPts val="0"/>
              </a:spcBef>
              <a:spcAft>
                <a:spcPts val="0"/>
              </a:spcAft>
              <a:buClr>
                <a:schemeClr val="dk1"/>
              </a:buClr>
              <a:buSzPts val="1000"/>
              <a:buFont typeface="IBM Plex Sans"/>
              <a:buNone/>
              <a:defRPr b="0" i="0" sz="1000" u="none" cap="none" strike="noStrike">
                <a:solidFill>
                  <a:schemeClr val="dk1"/>
                </a:solidFill>
                <a:latin typeface="IBM Plex Sans"/>
                <a:ea typeface="IBM Plex Sans"/>
                <a:cs typeface="IBM Plex Sans"/>
                <a:sym typeface="IBM Plex Sans"/>
              </a:defRPr>
            </a:lvl9pPr>
          </a:lstStyle>
          <a:p/>
        </p:txBody>
      </p:sp>
      <p:pic>
        <p:nvPicPr>
          <p:cNvPr id="36" name="Google Shape;36;p23"/>
          <p:cNvPicPr preferRelativeResize="0"/>
          <p:nvPr/>
        </p:nvPicPr>
        <p:blipFill rotWithShape="1">
          <a:blip r:embed="rId2">
            <a:alphaModFix/>
          </a:blip>
          <a:srcRect b="0" l="0" r="0" t="0"/>
          <a:stretch/>
        </p:blipFill>
        <p:spPr>
          <a:xfrm>
            <a:off x="540000" y="360000"/>
            <a:ext cx="1611100" cy="207675"/>
          </a:xfrm>
          <a:prstGeom prst="rect">
            <a:avLst/>
          </a:prstGeom>
          <a:noFill/>
          <a:ln>
            <a:noFill/>
          </a:ln>
        </p:spPr>
      </p:pic>
      <p:sp>
        <p:nvSpPr>
          <p:cNvPr id="37" name="Google Shape;37;p23"/>
          <p:cNvSpPr/>
          <p:nvPr/>
        </p:nvSpPr>
        <p:spPr>
          <a:xfrm>
            <a:off x="4979150" y="0"/>
            <a:ext cx="4164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План курса">
  <p:cSld name="1_Title slide 5_2_1_4_1_1_1_1">
    <p:bg>
      <p:bgPr>
        <a:solidFill>
          <a:schemeClr val="lt1"/>
        </a:solidFill>
      </p:bgPr>
    </p:bg>
    <p:spTree>
      <p:nvGrpSpPr>
        <p:cNvPr id="38" name="Shape 38"/>
        <p:cNvGrpSpPr/>
        <p:nvPr/>
      </p:nvGrpSpPr>
      <p:grpSpPr>
        <a:xfrm>
          <a:off x="0" y="0"/>
          <a:ext cx="0" cy="0"/>
          <a:chOff x="0" y="0"/>
          <a:chExt cx="0" cy="0"/>
        </a:xfrm>
      </p:grpSpPr>
      <p:sp>
        <p:nvSpPr>
          <p:cNvPr id="39" name="Google Shape;39;p24"/>
          <p:cNvSpPr txBox="1"/>
          <p:nvPr>
            <p:ph type="title"/>
          </p:nvPr>
        </p:nvSpPr>
        <p:spPr>
          <a:xfrm>
            <a:off x="540000" y="720000"/>
            <a:ext cx="8065200" cy="320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800"/>
              <a:buFont typeface="IBM Plex Sans SemiBold"/>
              <a:buNone/>
              <a:defRPr b="0" i="0" sz="1800" u="none" cap="none" strike="noStrike">
                <a:solidFill>
                  <a:srgbClr val="000000"/>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rgbClr val="000000"/>
              </a:buClr>
              <a:buSzPts val="2400"/>
              <a:buFont typeface="IBM Plex Sans"/>
              <a:buNone/>
              <a:defRPr b="1" i="0" sz="24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2400"/>
              <a:buFont typeface="IBM Plex Sans"/>
              <a:buNone/>
              <a:defRPr b="1" i="0" sz="24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2400"/>
              <a:buFont typeface="IBM Plex Sans"/>
              <a:buNone/>
              <a:defRPr b="1" i="0" sz="24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2400"/>
              <a:buFont typeface="IBM Plex Sans"/>
              <a:buNone/>
              <a:defRPr b="1" i="0" sz="24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2400"/>
              <a:buFont typeface="IBM Plex Sans"/>
              <a:buNone/>
              <a:defRPr b="1" i="0" sz="24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2400"/>
              <a:buFont typeface="IBM Plex Sans"/>
              <a:buNone/>
              <a:defRPr b="1" i="0" sz="24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2400"/>
              <a:buFont typeface="IBM Plex Sans"/>
              <a:buNone/>
              <a:defRPr b="1" i="0" sz="24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2400"/>
              <a:buFont typeface="IBM Plex Sans"/>
              <a:buNone/>
              <a:defRPr b="1" i="0" sz="2400" u="none" cap="none" strike="noStrike">
                <a:solidFill>
                  <a:srgbClr val="000000"/>
                </a:solidFill>
                <a:latin typeface="IBM Plex Sans"/>
                <a:ea typeface="IBM Plex Sans"/>
                <a:cs typeface="IBM Plex Sans"/>
                <a:sym typeface="IBM Plex Sans"/>
              </a:defRPr>
            </a:lvl9pPr>
          </a:lstStyle>
          <a:p/>
        </p:txBody>
      </p:sp>
      <p:sp>
        <p:nvSpPr>
          <p:cNvPr id="40" name="Google Shape;40;p24"/>
          <p:cNvSpPr txBox="1"/>
          <p:nvPr>
            <p:ph idx="1" type="subTitle"/>
          </p:nvPr>
        </p:nvSpPr>
        <p:spPr>
          <a:xfrm>
            <a:off x="1008000" y="14400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41" name="Google Shape;41;p24"/>
          <p:cNvSpPr txBox="1"/>
          <p:nvPr>
            <p:ph idx="2" type="subTitle"/>
          </p:nvPr>
        </p:nvSpPr>
        <p:spPr>
          <a:xfrm>
            <a:off x="1008000" y="21456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42" name="Google Shape;42;p24"/>
          <p:cNvSpPr txBox="1"/>
          <p:nvPr>
            <p:ph idx="3" type="subTitle"/>
          </p:nvPr>
        </p:nvSpPr>
        <p:spPr>
          <a:xfrm>
            <a:off x="1008000" y="28584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43" name="Google Shape;43;p24"/>
          <p:cNvSpPr txBox="1"/>
          <p:nvPr>
            <p:ph idx="4" type="subTitle"/>
          </p:nvPr>
        </p:nvSpPr>
        <p:spPr>
          <a:xfrm>
            <a:off x="1008000" y="35676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44" name="Google Shape;44;p24"/>
          <p:cNvSpPr txBox="1"/>
          <p:nvPr>
            <p:ph idx="5" type="subTitle"/>
          </p:nvPr>
        </p:nvSpPr>
        <p:spPr>
          <a:xfrm>
            <a:off x="1008000" y="42804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45" name="Google Shape;45;p24"/>
          <p:cNvSpPr txBox="1"/>
          <p:nvPr>
            <p:ph idx="6" type="subTitle"/>
          </p:nvPr>
        </p:nvSpPr>
        <p:spPr>
          <a:xfrm>
            <a:off x="3114000" y="14400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46" name="Google Shape;46;p24"/>
          <p:cNvSpPr txBox="1"/>
          <p:nvPr>
            <p:ph idx="7" type="subTitle"/>
          </p:nvPr>
        </p:nvSpPr>
        <p:spPr>
          <a:xfrm>
            <a:off x="3114000" y="21456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47" name="Google Shape;47;p24"/>
          <p:cNvSpPr txBox="1"/>
          <p:nvPr>
            <p:ph idx="8" type="subTitle"/>
          </p:nvPr>
        </p:nvSpPr>
        <p:spPr>
          <a:xfrm>
            <a:off x="3114000" y="28584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48" name="Google Shape;48;p24"/>
          <p:cNvSpPr txBox="1"/>
          <p:nvPr>
            <p:ph idx="9" type="subTitle"/>
          </p:nvPr>
        </p:nvSpPr>
        <p:spPr>
          <a:xfrm>
            <a:off x="3114000" y="35676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49" name="Google Shape;49;p24"/>
          <p:cNvSpPr txBox="1"/>
          <p:nvPr>
            <p:ph idx="13" type="subTitle"/>
          </p:nvPr>
        </p:nvSpPr>
        <p:spPr>
          <a:xfrm>
            <a:off x="3114000" y="42804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50" name="Google Shape;50;p24"/>
          <p:cNvSpPr txBox="1"/>
          <p:nvPr>
            <p:ph idx="14" type="subTitle"/>
          </p:nvPr>
        </p:nvSpPr>
        <p:spPr>
          <a:xfrm>
            <a:off x="5220000" y="14400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51" name="Google Shape;51;p24"/>
          <p:cNvSpPr txBox="1"/>
          <p:nvPr>
            <p:ph idx="15" type="subTitle"/>
          </p:nvPr>
        </p:nvSpPr>
        <p:spPr>
          <a:xfrm>
            <a:off x="5220000" y="21456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52" name="Google Shape;52;p24"/>
          <p:cNvSpPr txBox="1"/>
          <p:nvPr>
            <p:ph idx="16" type="subTitle"/>
          </p:nvPr>
        </p:nvSpPr>
        <p:spPr>
          <a:xfrm>
            <a:off x="5220000" y="28584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53" name="Google Shape;53;p24"/>
          <p:cNvSpPr txBox="1"/>
          <p:nvPr>
            <p:ph idx="17" type="subTitle"/>
          </p:nvPr>
        </p:nvSpPr>
        <p:spPr>
          <a:xfrm>
            <a:off x="5220000" y="35676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54" name="Google Shape;54;p24"/>
          <p:cNvSpPr txBox="1"/>
          <p:nvPr>
            <p:ph idx="18" type="subTitle"/>
          </p:nvPr>
        </p:nvSpPr>
        <p:spPr>
          <a:xfrm>
            <a:off x="5220000" y="42804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55" name="Google Shape;55;p24"/>
          <p:cNvSpPr txBox="1"/>
          <p:nvPr>
            <p:ph idx="19" type="subTitle"/>
          </p:nvPr>
        </p:nvSpPr>
        <p:spPr>
          <a:xfrm>
            <a:off x="7326000" y="14400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56" name="Google Shape;56;p24"/>
          <p:cNvSpPr txBox="1"/>
          <p:nvPr>
            <p:ph idx="20" type="subTitle"/>
          </p:nvPr>
        </p:nvSpPr>
        <p:spPr>
          <a:xfrm>
            <a:off x="7326000" y="21456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57" name="Google Shape;57;p24"/>
          <p:cNvSpPr txBox="1"/>
          <p:nvPr>
            <p:ph idx="21" type="subTitle"/>
          </p:nvPr>
        </p:nvSpPr>
        <p:spPr>
          <a:xfrm>
            <a:off x="7326000" y="28584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58" name="Google Shape;58;p24"/>
          <p:cNvSpPr txBox="1"/>
          <p:nvPr>
            <p:ph idx="22" type="subTitle"/>
          </p:nvPr>
        </p:nvSpPr>
        <p:spPr>
          <a:xfrm>
            <a:off x="7326000" y="35676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59" name="Google Shape;59;p24"/>
          <p:cNvSpPr txBox="1"/>
          <p:nvPr>
            <p:ph idx="23" type="subTitle"/>
          </p:nvPr>
        </p:nvSpPr>
        <p:spPr>
          <a:xfrm>
            <a:off x="7326000" y="4280400"/>
            <a:ext cx="1278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pic>
        <p:nvPicPr>
          <p:cNvPr id="60" name="Google Shape;60;p24"/>
          <p:cNvPicPr preferRelativeResize="0"/>
          <p:nvPr/>
        </p:nvPicPr>
        <p:blipFill rotWithShape="1">
          <a:blip r:embed="rId2">
            <a:alphaModFix/>
          </a:blip>
          <a:srcRect b="0" l="0" r="0" t="0"/>
          <a:stretch/>
        </p:blipFill>
        <p:spPr>
          <a:xfrm>
            <a:off x="8604000" y="186600"/>
            <a:ext cx="291600" cy="291600"/>
          </a:xfrm>
          <a:prstGeom prst="rect">
            <a:avLst/>
          </a:prstGeom>
          <a:noFill/>
          <a:ln>
            <a:noFill/>
          </a:ln>
        </p:spPr>
      </p:pic>
      <p:sp>
        <p:nvSpPr>
          <p:cNvPr id="61" name="Google Shape;61;p24"/>
          <p:cNvSpPr txBox="1"/>
          <p:nvPr>
            <p:ph idx="24"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1pPr>
            <a:lvl2pPr lvl="1"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2pPr>
            <a:lvl3pPr lvl="2"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3pPr>
            <a:lvl4pPr lvl="3"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4pPr>
            <a:lvl5pPr lvl="4"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5pPr>
            <a:lvl6pPr lvl="5"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6pPr>
            <a:lvl7pPr lvl="6"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7pPr>
            <a:lvl8pPr lvl="7"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8pPr>
            <a:lvl9pPr lvl="8"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9pPr>
          </a:lstStyle>
          <a:p/>
        </p:txBody>
      </p:sp>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План курса">
  <p:cSld name="1_Title slide 5_2_1_4_1_1_1_1_1_1">
    <p:bg>
      <p:bgPr>
        <a:solidFill>
          <a:schemeClr val="lt1"/>
        </a:solidFill>
      </p:bgPr>
    </p:bg>
    <p:spTree>
      <p:nvGrpSpPr>
        <p:cNvPr id="62" name="Shape 62"/>
        <p:cNvGrpSpPr/>
        <p:nvPr/>
      </p:nvGrpSpPr>
      <p:grpSpPr>
        <a:xfrm>
          <a:off x="0" y="0"/>
          <a:ext cx="0" cy="0"/>
          <a:chOff x="0" y="0"/>
          <a:chExt cx="0" cy="0"/>
        </a:xfrm>
      </p:grpSpPr>
      <p:sp>
        <p:nvSpPr>
          <p:cNvPr id="63" name="Google Shape;63;p25"/>
          <p:cNvSpPr txBox="1"/>
          <p:nvPr>
            <p:ph type="title"/>
          </p:nvPr>
        </p:nvSpPr>
        <p:spPr>
          <a:xfrm>
            <a:off x="540000" y="720000"/>
            <a:ext cx="8065200" cy="320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800"/>
              <a:buFont typeface="IBM Plex Sans SemiBold"/>
              <a:buNone/>
              <a:defRPr b="0" i="0" sz="1800" u="none" cap="none" strike="noStrike">
                <a:solidFill>
                  <a:srgbClr val="000000"/>
                </a:solidFill>
                <a:latin typeface="IBM Plex Sans SemiBold"/>
                <a:ea typeface="IBM Plex Sans SemiBold"/>
                <a:cs typeface="IBM Plex Sans SemiBold"/>
                <a:sym typeface="IBM Plex Sans SemiBold"/>
              </a:defRPr>
            </a:lvl1pPr>
            <a:lvl2pPr lvl="1" marR="0" rtl="0" algn="l">
              <a:lnSpc>
                <a:spcPct val="100000"/>
              </a:lnSpc>
              <a:spcBef>
                <a:spcPts val="0"/>
              </a:spcBef>
              <a:spcAft>
                <a:spcPts val="0"/>
              </a:spcAft>
              <a:buClr>
                <a:srgbClr val="000000"/>
              </a:buClr>
              <a:buSzPts val="2400"/>
              <a:buFont typeface="Roboto"/>
              <a:buNone/>
              <a:defRPr b="1" i="0" sz="2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2400"/>
              <a:buFont typeface="Roboto"/>
              <a:buNone/>
              <a:defRPr b="1" i="0" sz="2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2400"/>
              <a:buFont typeface="Roboto"/>
              <a:buNone/>
              <a:defRPr b="1" i="0" sz="2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2400"/>
              <a:buFont typeface="Roboto"/>
              <a:buNone/>
              <a:defRPr b="1" i="0" sz="2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2400"/>
              <a:buFont typeface="Roboto"/>
              <a:buNone/>
              <a:defRPr b="1" i="0" sz="2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2400"/>
              <a:buFont typeface="Roboto"/>
              <a:buNone/>
              <a:defRPr b="1" i="0" sz="2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2400"/>
              <a:buFont typeface="Roboto"/>
              <a:buNone/>
              <a:defRPr b="1" i="0" sz="2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2400"/>
              <a:buFont typeface="Roboto"/>
              <a:buNone/>
              <a:defRPr b="1" i="0" sz="2400" u="none" cap="none" strike="noStrike">
                <a:solidFill>
                  <a:srgbClr val="000000"/>
                </a:solidFill>
                <a:latin typeface="Roboto"/>
                <a:ea typeface="Roboto"/>
                <a:cs typeface="Roboto"/>
                <a:sym typeface="Roboto"/>
              </a:defRPr>
            </a:lvl9pPr>
          </a:lstStyle>
          <a:p/>
        </p:txBody>
      </p:sp>
      <p:sp>
        <p:nvSpPr>
          <p:cNvPr id="64" name="Google Shape;64;p25"/>
          <p:cNvSpPr txBox="1"/>
          <p:nvPr>
            <p:ph idx="1" type="subTitle"/>
          </p:nvPr>
        </p:nvSpPr>
        <p:spPr>
          <a:xfrm>
            <a:off x="540000" y="18000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65" name="Google Shape;65;p25"/>
          <p:cNvSpPr txBox="1"/>
          <p:nvPr>
            <p:ph idx="2" type="subTitle"/>
          </p:nvPr>
        </p:nvSpPr>
        <p:spPr>
          <a:xfrm>
            <a:off x="540000" y="28764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66" name="Google Shape;66;p25"/>
          <p:cNvSpPr txBox="1"/>
          <p:nvPr>
            <p:ph idx="3" type="subTitle"/>
          </p:nvPr>
        </p:nvSpPr>
        <p:spPr>
          <a:xfrm>
            <a:off x="540000" y="39528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67" name="Google Shape;67;p25"/>
          <p:cNvSpPr txBox="1"/>
          <p:nvPr>
            <p:ph idx="4" type="subTitle"/>
          </p:nvPr>
        </p:nvSpPr>
        <p:spPr>
          <a:xfrm>
            <a:off x="2646000" y="18000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68" name="Google Shape;68;p25"/>
          <p:cNvSpPr txBox="1"/>
          <p:nvPr>
            <p:ph idx="5" type="subTitle"/>
          </p:nvPr>
        </p:nvSpPr>
        <p:spPr>
          <a:xfrm>
            <a:off x="2646000" y="28764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69" name="Google Shape;69;p25"/>
          <p:cNvSpPr txBox="1"/>
          <p:nvPr>
            <p:ph idx="6" type="subTitle"/>
          </p:nvPr>
        </p:nvSpPr>
        <p:spPr>
          <a:xfrm>
            <a:off x="2646000" y="39528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70" name="Google Shape;70;p25"/>
          <p:cNvSpPr txBox="1"/>
          <p:nvPr>
            <p:ph idx="7" type="subTitle"/>
          </p:nvPr>
        </p:nvSpPr>
        <p:spPr>
          <a:xfrm>
            <a:off x="4752000" y="18000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71" name="Google Shape;71;p25"/>
          <p:cNvSpPr txBox="1"/>
          <p:nvPr>
            <p:ph idx="8" type="subTitle"/>
          </p:nvPr>
        </p:nvSpPr>
        <p:spPr>
          <a:xfrm>
            <a:off x="4752000" y="28764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72" name="Google Shape;72;p25"/>
          <p:cNvSpPr txBox="1"/>
          <p:nvPr>
            <p:ph idx="9" type="subTitle"/>
          </p:nvPr>
        </p:nvSpPr>
        <p:spPr>
          <a:xfrm>
            <a:off x="4752000" y="39528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73" name="Google Shape;73;p25"/>
          <p:cNvSpPr txBox="1"/>
          <p:nvPr>
            <p:ph idx="13" type="subTitle"/>
          </p:nvPr>
        </p:nvSpPr>
        <p:spPr>
          <a:xfrm>
            <a:off x="6858000" y="18000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74" name="Google Shape;74;p25"/>
          <p:cNvSpPr txBox="1"/>
          <p:nvPr>
            <p:ph idx="14" type="subTitle"/>
          </p:nvPr>
        </p:nvSpPr>
        <p:spPr>
          <a:xfrm>
            <a:off x="6858000" y="28764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sp>
        <p:nvSpPr>
          <p:cNvPr id="75" name="Google Shape;75;p25"/>
          <p:cNvSpPr txBox="1"/>
          <p:nvPr>
            <p:ph idx="15" type="subTitle"/>
          </p:nvPr>
        </p:nvSpPr>
        <p:spPr>
          <a:xfrm>
            <a:off x="6858000" y="3952800"/>
            <a:ext cx="1746000" cy="3384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1pPr>
            <a:lvl2pPr lvl="1"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2pPr>
            <a:lvl3pPr lvl="2"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3pPr>
            <a:lvl4pPr lvl="3"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4pPr>
            <a:lvl5pPr lvl="4"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5pPr>
            <a:lvl6pPr lvl="5"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6pPr>
            <a:lvl7pPr lvl="6"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7pPr>
            <a:lvl8pPr lvl="7"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8pPr>
            <a:lvl9pPr lvl="8" marR="0" rtl="0" algn="l">
              <a:lnSpc>
                <a:spcPct val="100000"/>
              </a:lnSpc>
              <a:spcBef>
                <a:spcPts val="0"/>
              </a:spcBef>
              <a:spcAft>
                <a:spcPts val="0"/>
              </a:spcAft>
              <a:buClr>
                <a:srgbClr val="000000"/>
              </a:buClr>
              <a:buSzPts val="1000"/>
              <a:buFont typeface="IBM Plex Sans"/>
              <a:buNone/>
              <a:defRPr b="0" i="0" sz="1000" u="none" cap="none" strike="noStrike">
                <a:solidFill>
                  <a:srgbClr val="000000"/>
                </a:solidFill>
                <a:latin typeface="IBM Plex Sans"/>
                <a:ea typeface="IBM Plex Sans"/>
                <a:cs typeface="IBM Plex Sans"/>
                <a:sym typeface="IBM Plex Sans"/>
              </a:defRPr>
            </a:lvl9pPr>
          </a:lstStyle>
          <a:p/>
        </p:txBody>
      </p:sp>
      <p:pic>
        <p:nvPicPr>
          <p:cNvPr id="76" name="Google Shape;76;p25"/>
          <p:cNvPicPr preferRelativeResize="0"/>
          <p:nvPr/>
        </p:nvPicPr>
        <p:blipFill rotWithShape="1">
          <a:blip r:embed="rId2">
            <a:alphaModFix/>
          </a:blip>
          <a:srcRect b="0" l="0" r="0" t="0"/>
          <a:stretch/>
        </p:blipFill>
        <p:spPr>
          <a:xfrm>
            <a:off x="8604000" y="186600"/>
            <a:ext cx="291600" cy="291600"/>
          </a:xfrm>
          <a:prstGeom prst="rect">
            <a:avLst/>
          </a:prstGeom>
          <a:noFill/>
          <a:ln>
            <a:noFill/>
          </a:ln>
        </p:spPr>
      </p:pic>
      <p:sp>
        <p:nvSpPr>
          <p:cNvPr id="77" name="Google Shape;77;p25"/>
          <p:cNvSpPr txBox="1"/>
          <p:nvPr>
            <p:ph idx="16"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lvl1pPr lvl="0"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1pPr>
            <a:lvl2pPr lvl="1"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2pPr>
            <a:lvl3pPr lvl="2"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3pPr>
            <a:lvl4pPr lvl="3"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4pPr>
            <a:lvl5pPr lvl="4"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5pPr>
            <a:lvl6pPr lvl="5"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6pPr>
            <a:lvl7pPr lvl="6"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7pPr>
            <a:lvl8pPr lvl="7"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8pPr>
            <a:lvl9pPr lvl="8" marR="0" rtl="0" algn="l">
              <a:lnSpc>
                <a:spcPct val="100000"/>
              </a:lnSpc>
              <a:spcBef>
                <a:spcPts val="0"/>
              </a:spcBef>
              <a:spcAft>
                <a:spcPts val="0"/>
              </a:spcAft>
              <a:buClr>
                <a:schemeClr val="dk2"/>
              </a:buClr>
              <a:buSzPts val="1000"/>
              <a:buFont typeface="IBM Plex Sans"/>
              <a:buNone/>
              <a:defRPr b="0" i="0" sz="1000" u="none" cap="none" strike="noStrike">
                <a:solidFill>
                  <a:schemeClr val="dk2"/>
                </a:solidFill>
                <a:latin typeface="IBM Plex Sans"/>
                <a:ea typeface="IBM Plex Sans"/>
                <a:cs typeface="IBM Plex Sans"/>
                <a:sym typeface="IBM Plex Sans"/>
              </a:defRPr>
            </a:lvl9pPr>
          </a:lstStyle>
          <a:p/>
        </p:txBody>
      </p:sp>
    </p:spTree>
  </p:cSld>
  <p:clrMapOvr>
    <a:masterClrMapping/>
  </p:clrMapOvr>
  <p:extLst>
    <p:ext uri="{DCECCB84-F9BA-43D5-87BE-67443E8EF086}">
      <p15:sldGuideLst>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gif"/><Relationship Id="rId4" Type="http://schemas.openxmlformats.org/officeDocument/2006/relationships/image" Target="../media/image19.gif"/><Relationship Id="rId5" Type="http://schemas.openxmlformats.org/officeDocument/2006/relationships/image" Target="../media/image1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
          <p:cNvSpPr txBox="1"/>
          <p:nvPr>
            <p:ph type="title"/>
          </p:nvPr>
        </p:nvSpPr>
        <p:spPr>
          <a:xfrm>
            <a:off x="540000" y="720000"/>
            <a:ext cx="4413900" cy="2552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SzPts val="3600"/>
              <a:buNone/>
            </a:pPr>
            <a:r>
              <a:rPr lang="ru-RU"/>
              <a:t>Инициация проекта</a:t>
            </a:r>
            <a:endParaRPr/>
          </a:p>
        </p:txBody>
      </p:sp>
      <p:sp>
        <p:nvSpPr>
          <p:cNvPr id="145" name="Google Shape;145;p1"/>
          <p:cNvSpPr txBox="1"/>
          <p:nvPr>
            <p:ph idx="1" type="subTitle"/>
          </p:nvPr>
        </p:nvSpPr>
        <p:spPr>
          <a:xfrm>
            <a:off x="540000" y="3272200"/>
            <a:ext cx="3852000" cy="492600"/>
          </a:xfrm>
          <a:prstGeom prst="rect">
            <a:avLst/>
          </a:prstGeom>
          <a:noFill/>
          <a:ln>
            <a:noFill/>
          </a:ln>
        </p:spPr>
        <p:txBody>
          <a:bodyPr anchorCtr="0" anchor="t" bIns="91425" lIns="0" spcFirstLastPara="1" rIns="91425" wrap="square" tIns="91425">
            <a:spAutoFit/>
          </a:bodyPr>
          <a:lstStyle/>
          <a:p>
            <a:pPr indent="0" lvl="0" marL="0" rtl="0" algn="l">
              <a:lnSpc>
                <a:spcPct val="100000"/>
              </a:lnSpc>
              <a:spcBef>
                <a:spcPts val="0"/>
              </a:spcBef>
              <a:spcAft>
                <a:spcPts val="0"/>
              </a:spcAft>
              <a:buSzPts val="1000"/>
              <a:buNone/>
            </a:pPr>
            <a:r>
              <a:rPr lang="ru-RU">
                <a:solidFill>
                  <a:schemeClr val="accent2"/>
                </a:solidFill>
              </a:rPr>
              <a:t>Семинар 2</a:t>
            </a:r>
            <a:br>
              <a:rPr lang="ru-RU">
                <a:solidFill>
                  <a:schemeClr val="accent2"/>
                </a:solidFill>
              </a:rPr>
            </a:br>
            <a:r>
              <a:rPr lang="ru-RU"/>
              <a:t>Курс “Жизненный цикл проекта”</a:t>
            </a:r>
            <a:endParaRPr sz="1000"/>
          </a:p>
        </p:txBody>
      </p:sp>
      <p:pic>
        <p:nvPicPr>
          <p:cNvPr id="146" name="Google Shape;146;p1"/>
          <p:cNvPicPr preferRelativeResize="0"/>
          <p:nvPr/>
        </p:nvPicPr>
        <p:blipFill rotWithShape="1">
          <a:blip r:embed="rId3">
            <a:alphaModFix/>
          </a:blip>
          <a:srcRect b="0" l="0" r="0" t="0"/>
          <a:stretch/>
        </p:blipFill>
        <p:spPr>
          <a:xfrm>
            <a:off x="6384300" y="996281"/>
            <a:ext cx="1869325" cy="3150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0"/>
          <p:cNvSpPr txBox="1"/>
          <p:nvPr>
            <p:ph type="title"/>
          </p:nvPr>
        </p:nvSpPr>
        <p:spPr>
          <a:xfrm>
            <a:off x="540000" y="720000"/>
            <a:ext cx="8064000" cy="282600"/>
          </a:xfrm>
          <a:prstGeom prst="rect">
            <a:avLst/>
          </a:prstGeom>
          <a:noFill/>
          <a:ln>
            <a:noFill/>
          </a:ln>
        </p:spPr>
        <p:txBody>
          <a:bodyPr anchorCtr="0" anchor="b" bIns="0" lIns="0" spcFirstLastPara="1" rIns="0" wrap="square" tIns="5425">
            <a:spAutoFit/>
          </a:bodyPr>
          <a:lstStyle/>
          <a:p>
            <a:pPr indent="0" lvl="0" marL="0" rtl="0" algn="l">
              <a:lnSpc>
                <a:spcPct val="100000"/>
              </a:lnSpc>
              <a:spcBef>
                <a:spcPts val="0"/>
              </a:spcBef>
              <a:spcAft>
                <a:spcPts val="0"/>
              </a:spcAft>
              <a:buSzPts val="600"/>
              <a:buNone/>
            </a:pPr>
            <a:r>
              <a:rPr lang="ru-RU">
                <a:solidFill>
                  <a:schemeClr val="dk1"/>
                </a:solidFill>
              </a:rPr>
              <a:t>Решение кейса 3</a:t>
            </a:r>
            <a:endParaRPr sz="1800">
              <a:solidFill>
                <a:schemeClr val="dk1"/>
              </a:solidFill>
              <a:latin typeface="IBM Plex Sans SemiBold"/>
              <a:ea typeface="IBM Plex Sans SemiBold"/>
              <a:cs typeface="IBM Plex Sans SemiBold"/>
              <a:sym typeface="IBM Plex Sans SemiBold"/>
            </a:endParaRPr>
          </a:p>
        </p:txBody>
      </p:sp>
      <p:sp>
        <p:nvSpPr>
          <p:cNvPr id="239" name="Google Shape;239;p10"/>
          <p:cNvSpPr txBox="1"/>
          <p:nvPr>
            <p:ph idx="1" type="subTitle"/>
          </p:nvPr>
        </p:nvSpPr>
        <p:spPr>
          <a:xfrm>
            <a:off x="539999" y="1260000"/>
            <a:ext cx="5957999" cy="2521586"/>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SzPts val="1200"/>
              <a:buNone/>
            </a:pPr>
            <a:r>
              <a:rPr lang="ru-RU" sz="1400">
                <a:solidFill>
                  <a:schemeClr val="accent1"/>
                </a:solidFill>
              </a:rPr>
              <a:t>Содержание</a:t>
            </a:r>
            <a:endParaRPr/>
          </a:p>
          <a:p>
            <a:pPr indent="-285750" lvl="0" marL="285750" rtl="0" algn="l">
              <a:lnSpc>
                <a:spcPct val="115000"/>
              </a:lnSpc>
              <a:spcBef>
                <a:spcPts val="600"/>
              </a:spcBef>
              <a:spcAft>
                <a:spcPts val="0"/>
              </a:spcAft>
              <a:buSzPts val="1200"/>
              <a:buFont typeface="Noto Sans Symbols"/>
              <a:buChar char="⮚"/>
            </a:pPr>
            <a:r>
              <a:rPr lang="ru-RU" sz="1400">
                <a:solidFill>
                  <a:schemeClr val="dk1"/>
                </a:solidFill>
              </a:rPr>
              <a:t>С помощью мобильного приложения пользователи должны иметь возможность открывать валютные накопительные счета и переводить на них денежные средства со своих дебетовых карт</a:t>
            </a:r>
            <a:endParaRPr/>
          </a:p>
        </p:txBody>
      </p:sp>
      <p:sp>
        <p:nvSpPr>
          <p:cNvPr id="240" name="Google Shape;240;p10"/>
          <p:cNvSpPr txBox="1"/>
          <p:nvPr>
            <p:ph idx="2"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p>
            <a:pPr indent="0" lvl="0" marL="0" rtl="0" algn="l">
              <a:lnSpc>
                <a:spcPct val="100000"/>
              </a:lnSpc>
              <a:spcBef>
                <a:spcPts val="0"/>
              </a:spcBef>
              <a:spcAft>
                <a:spcPts val="0"/>
              </a:spcAft>
              <a:buSzPts val="1000"/>
              <a:buNone/>
            </a:pPr>
            <a:r>
              <a:rPr lang="ru-RU"/>
              <a:t>Семинар 2</a:t>
            </a:r>
            <a:endParaRPr/>
          </a:p>
        </p:txBody>
      </p:sp>
      <p:pic>
        <p:nvPicPr>
          <p:cNvPr id="241" name="Google Shape;241;p10"/>
          <p:cNvPicPr preferRelativeResize="0"/>
          <p:nvPr/>
        </p:nvPicPr>
        <p:blipFill rotWithShape="1">
          <a:blip r:embed="rId3">
            <a:alphaModFix/>
          </a:blip>
          <a:srcRect b="0" l="0" r="0" t="0"/>
          <a:stretch/>
        </p:blipFill>
        <p:spPr>
          <a:xfrm>
            <a:off x="6440275" y="3531074"/>
            <a:ext cx="2703725" cy="1612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1"/>
          <p:cNvSpPr txBox="1"/>
          <p:nvPr>
            <p:ph idx="1" type="subTitle"/>
          </p:nvPr>
        </p:nvSpPr>
        <p:spPr>
          <a:xfrm>
            <a:off x="539999" y="1260000"/>
            <a:ext cx="5957999" cy="2521586"/>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SzPts val="1200"/>
              <a:buNone/>
            </a:pPr>
            <a:r>
              <a:rPr lang="ru-RU" sz="1400">
                <a:solidFill>
                  <a:schemeClr val="accent1"/>
                </a:solidFill>
              </a:rPr>
              <a:t>Границы</a:t>
            </a:r>
            <a:endParaRPr/>
          </a:p>
          <a:p>
            <a:pPr indent="-285750" lvl="0" marL="285750" rtl="0" algn="l">
              <a:lnSpc>
                <a:spcPct val="115000"/>
              </a:lnSpc>
              <a:spcBef>
                <a:spcPts val="600"/>
              </a:spcBef>
              <a:spcAft>
                <a:spcPts val="0"/>
              </a:spcAft>
              <a:buSzPts val="1200"/>
              <a:buFont typeface="Noto Sans Symbols"/>
              <a:buChar char="⮚"/>
            </a:pPr>
            <a:r>
              <a:rPr lang="ru-RU" sz="1400">
                <a:solidFill>
                  <a:schemeClr val="dk1"/>
                </a:solidFill>
              </a:rPr>
              <a:t>Доработка сайта банка не предусмотрена проектом</a:t>
            </a:r>
            <a:endParaRPr/>
          </a:p>
        </p:txBody>
      </p:sp>
      <p:sp>
        <p:nvSpPr>
          <p:cNvPr id="247" name="Google Shape;247;p11"/>
          <p:cNvSpPr txBox="1"/>
          <p:nvPr>
            <p:ph idx="2"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p>
            <a:pPr indent="0" lvl="0" marL="0" rtl="0" algn="l">
              <a:lnSpc>
                <a:spcPct val="100000"/>
              </a:lnSpc>
              <a:spcBef>
                <a:spcPts val="0"/>
              </a:spcBef>
              <a:spcAft>
                <a:spcPts val="0"/>
              </a:spcAft>
              <a:buSzPts val="1000"/>
              <a:buNone/>
            </a:pPr>
            <a:r>
              <a:rPr lang="ru-RU"/>
              <a:t>Семинар 2</a:t>
            </a:r>
            <a:endParaRPr/>
          </a:p>
        </p:txBody>
      </p:sp>
      <p:pic>
        <p:nvPicPr>
          <p:cNvPr id="248" name="Google Shape;248;p11"/>
          <p:cNvPicPr preferRelativeResize="0"/>
          <p:nvPr/>
        </p:nvPicPr>
        <p:blipFill rotWithShape="1">
          <a:blip r:embed="rId3">
            <a:alphaModFix/>
          </a:blip>
          <a:srcRect b="0" l="0" r="0" t="0"/>
          <a:stretch/>
        </p:blipFill>
        <p:spPr>
          <a:xfrm>
            <a:off x="7011933" y="3210722"/>
            <a:ext cx="2132069" cy="1932775"/>
          </a:xfrm>
          <a:prstGeom prst="rect">
            <a:avLst/>
          </a:prstGeom>
          <a:noFill/>
          <a:ln>
            <a:noFill/>
          </a:ln>
        </p:spPr>
      </p:pic>
      <p:sp>
        <p:nvSpPr>
          <p:cNvPr id="249" name="Google Shape;249;p11"/>
          <p:cNvSpPr txBox="1"/>
          <p:nvPr>
            <p:ph type="title"/>
          </p:nvPr>
        </p:nvSpPr>
        <p:spPr>
          <a:xfrm>
            <a:off x="540000" y="720000"/>
            <a:ext cx="8064000" cy="282600"/>
          </a:xfrm>
          <a:prstGeom prst="rect">
            <a:avLst/>
          </a:prstGeom>
          <a:noFill/>
          <a:ln>
            <a:noFill/>
          </a:ln>
        </p:spPr>
        <p:txBody>
          <a:bodyPr anchorCtr="0" anchor="b" bIns="0" lIns="0" spcFirstLastPara="1" rIns="0" wrap="square" tIns="5425">
            <a:spAutoFit/>
          </a:bodyPr>
          <a:lstStyle/>
          <a:p>
            <a:pPr indent="0" lvl="0" marL="0" rtl="0" algn="l">
              <a:lnSpc>
                <a:spcPct val="100000"/>
              </a:lnSpc>
              <a:spcBef>
                <a:spcPts val="0"/>
              </a:spcBef>
              <a:spcAft>
                <a:spcPts val="0"/>
              </a:spcAft>
              <a:buSzPts val="600"/>
              <a:buNone/>
            </a:pPr>
            <a:r>
              <a:rPr lang="ru-RU">
                <a:solidFill>
                  <a:schemeClr val="dk1"/>
                </a:solidFill>
              </a:rPr>
              <a:t>Решение кейса 3</a:t>
            </a:r>
            <a:endParaRPr sz="1800">
              <a:solidFill>
                <a:schemeClr val="dk1"/>
              </a:solidFill>
              <a:latin typeface="IBM Plex Sans SemiBold"/>
              <a:ea typeface="IBM Plex Sans SemiBold"/>
              <a:cs typeface="IBM Plex Sans SemiBold"/>
              <a:sym typeface="IBM Plex Sans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2"/>
          <p:cNvSpPr txBox="1"/>
          <p:nvPr>
            <p:ph idx="1" type="subTitle"/>
          </p:nvPr>
        </p:nvSpPr>
        <p:spPr>
          <a:xfrm>
            <a:off x="539999" y="1260000"/>
            <a:ext cx="7444274" cy="2521586"/>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SzPts val="1200"/>
              <a:buNone/>
            </a:pPr>
            <a:r>
              <a:rPr lang="ru-RU" sz="1400">
                <a:solidFill>
                  <a:schemeClr val="accent1"/>
                </a:solidFill>
              </a:rPr>
              <a:t>Ограничения</a:t>
            </a:r>
            <a:endParaRPr/>
          </a:p>
          <a:p>
            <a:pPr indent="-285750" lvl="0" marL="285750" rtl="0" algn="l">
              <a:lnSpc>
                <a:spcPct val="115000"/>
              </a:lnSpc>
              <a:spcBef>
                <a:spcPts val="600"/>
              </a:spcBef>
              <a:spcAft>
                <a:spcPts val="0"/>
              </a:spcAft>
              <a:buSzPts val="1200"/>
              <a:buFont typeface="Noto Sans Symbols"/>
              <a:buChar char="⮚"/>
            </a:pPr>
            <a:r>
              <a:rPr lang="ru-RU" sz="1400">
                <a:solidFill>
                  <a:schemeClr val="dk1"/>
                </a:solidFill>
              </a:rPr>
              <a:t>Мобильное приложение должно быть доступным для использования на мобильных устройствах с операционными системами iOS 10.0 и выше, Android 8.0 и выше</a:t>
            </a:r>
            <a:endParaRPr/>
          </a:p>
          <a:p>
            <a:pPr indent="-285750" lvl="0" marL="285750" rtl="0" algn="l">
              <a:lnSpc>
                <a:spcPct val="115000"/>
              </a:lnSpc>
              <a:spcBef>
                <a:spcPts val="600"/>
              </a:spcBef>
              <a:spcAft>
                <a:spcPts val="0"/>
              </a:spcAft>
              <a:buSzPts val="1200"/>
              <a:buFont typeface="Noto Sans Symbols"/>
              <a:buChar char="⮚"/>
            </a:pPr>
            <a:r>
              <a:rPr lang="ru-RU" sz="1400">
                <a:solidFill>
                  <a:schemeClr val="dk1"/>
                </a:solidFill>
              </a:rPr>
              <a:t>Сервера необходимых мощностей могут быть завезены только из-за рубежа</a:t>
            </a:r>
            <a:endParaRPr/>
          </a:p>
          <a:p>
            <a:pPr indent="-285750" lvl="0" marL="285750" rtl="0" algn="l">
              <a:lnSpc>
                <a:spcPct val="115000"/>
              </a:lnSpc>
              <a:spcBef>
                <a:spcPts val="600"/>
              </a:spcBef>
              <a:spcAft>
                <a:spcPts val="0"/>
              </a:spcAft>
              <a:buSzPts val="1200"/>
              <a:buFont typeface="Noto Sans Symbols"/>
              <a:buChar char="⮚"/>
            </a:pPr>
            <a:r>
              <a:rPr lang="ru-RU" sz="1400">
                <a:solidFill>
                  <a:schemeClr val="dk1"/>
                </a:solidFill>
              </a:rPr>
              <a:t>Приложение Вашего банка временно удалили из App Store и Google Play</a:t>
            </a:r>
            <a:endParaRPr/>
          </a:p>
          <a:p>
            <a:pPr indent="-285750" lvl="0" marL="285750" rtl="0" algn="l">
              <a:lnSpc>
                <a:spcPct val="115000"/>
              </a:lnSpc>
              <a:spcBef>
                <a:spcPts val="600"/>
              </a:spcBef>
              <a:spcAft>
                <a:spcPts val="0"/>
              </a:spcAft>
              <a:buSzPts val="1200"/>
              <a:buFont typeface="Noto Sans Symbols"/>
              <a:buChar char="⮚"/>
            </a:pPr>
            <a:r>
              <a:rPr lang="ru-RU" sz="1400">
                <a:solidFill>
                  <a:schemeClr val="dk1"/>
                </a:solidFill>
              </a:rPr>
              <a:t>Необходимо найти новые пути распространения обновлённых версий приложения среди конечных пользователей</a:t>
            </a:r>
            <a:endParaRPr/>
          </a:p>
        </p:txBody>
      </p:sp>
      <p:sp>
        <p:nvSpPr>
          <p:cNvPr id="255" name="Google Shape;255;p12"/>
          <p:cNvSpPr txBox="1"/>
          <p:nvPr>
            <p:ph idx="2"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p>
            <a:pPr indent="0" lvl="0" marL="0" rtl="0" algn="l">
              <a:lnSpc>
                <a:spcPct val="100000"/>
              </a:lnSpc>
              <a:spcBef>
                <a:spcPts val="0"/>
              </a:spcBef>
              <a:spcAft>
                <a:spcPts val="0"/>
              </a:spcAft>
              <a:buSzPts val="1000"/>
              <a:buNone/>
            </a:pPr>
            <a:r>
              <a:rPr lang="ru-RU"/>
              <a:t>Семинар 2</a:t>
            </a:r>
            <a:endParaRPr/>
          </a:p>
        </p:txBody>
      </p:sp>
      <p:pic>
        <p:nvPicPr>
          <p:cNvPr id="256" name="Google Shape;256;p12"/>
          <p:cNvPicPr preferRelativeResize="0"/>
          <p:nvPr/>
        </p:nvPicPr>
        <p:blipFill rotWithShape="1">
          <a:blip r:embed="rId3">
            <a:alphaModFix/>
          </a:blip>
          <a:srcRect b="0" l="0" r="0" t="0"/>
          <a:stretch/>
        </p:blipFill>
        <p:spPr>
          <a:xfrm>
            <a:off x="7857630" y="3028017"/>
            <a:ext cx="555500" cy="1731678"/>
          </a:xfrm>
          <a:prstGeom prst="rect">
            <a:avLst/>
          </a:prstGeom>
          <a:noFill/>
          <a:ln>
            <a:noFill/>
          </a:ln>
        </p:spPr>
      </p:pic>
      <p:sp>
        <p:nvSpPr>
          <p:cNvPr id="257" name="Google Shape;257;p12"/>
          <p:cNvSpPr txBox="1"/>
          <p:nvPr>
            <p:ph type="title"/>
          </p:nvPr>
        </p:nvSpPr>
        <p:spPr>
          <a:xfrm>
            <a:off x="540000" y="720000"/>
            <a:ext cx="8064000" cy="282600"/>
          </a:xfrm>
          <a:prstGeom prst="rect">
            <a:avLst/>
          </a:prstGeom>
          <a:noFill/>
          <a:ln>
            <a:noFill/>
          </a:ln>
        </p:spPr>
        <p:txBody>
          <a:bodyPr anchorCtr="0" anchor="b" bIns="0" lIns="0" spcFirstLastPara="1" rIns="0" wrap="square" tIns="5425">
            <a:spAutoFit/>
          </a:bodyPr>
          <a:lstStyle/>
          <a:p>
            <a:pPr indent="0" lvl="0" marL="0" rtl="0" algn="l">
              <a:lnSpc>
                <a:spcPct val="100000"/>
              </a:lnSpc>
              <a:spcBef>
                <a:spcPts val="0"/>
              </a:spcBef>
              <a:spcAft>
                <a:spcPts val="0"/>
              </a:spcAft>
              <a:buSzPts val="600"/>
              <a:buNone/>
            </a:pPr>
            <a:r>
              <a:rPr lang="ru-RU">
                <a:solidFill>
                  <a:schemeClr val="dk1"/>
                </a:solidFill>
              </a:rPr>
              <a:t>Решение кейса 3</a:t>
            </a:r>
            <a:endParaRPr sz="1800">
              <a:solidFill>
                <a:schemeClr val="dk1"/>
              </a:solidFill>
              <a:latin typeface="IBM Plex Sans SemiBold"/>
              <a:ea typeface="IBM Plex Sans SemiBold"/>
              <a:cs typeface="IBM Plex Sans SemiBold"/>
              <a:sym typeface="IBM Plex Sans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3"/>
          <p:cNvSpPr txBox="1"/>
          <p:nvPr>
            <p:ph idx="1" type="subTitle"/>
          </p:nvPr>
        </p:nvSpPr>
        <p:spPr>
          <a:xfrm>
            <a:off x="539999" y="1260000"/>
            <a:ext cx="6715728" cy="2521586"/>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SzPts val="1200"/>
              <a:buNone/>
            </a:pPr>
            <a:r>
              <a:rPr lang="ru-RU" sz="1400">
                <a:solidFill>
                  <a:schemeClr val="accent1"/>
                </a:solidFill>
              </a:rPr>
              <a:t>Допущения</a:t>
            </a:r>
            <a:endParaRPr/>
          </a:p>
          <a:p>
            <a:pPr indent="-285750" lvl="0" marL="285750" rtl="0" algn="l">
              <a:lnSpc>
                <a:spcPct val="115000"/>
              </a:lnSpc>
              <a:spcBef>
                <a:spcPts val="600"/>
              </a:spcBef>
              <a:spcAft>
                <a:spcPts val="0"/>
              </a:spcAft>
              <a:buSzPts val="1200"/>
              <a:buFont typeface="Noto Sans Symbols"/>
              <a:buChar char="⮚"/>
            </a:pPr>
            <a:r>
              <a:rPr lang="ru-RU" sz="1400">
                <a:solidFill>
                  <a:schemeClr val="dk1"/>
                </a:solidFill>
              </a:rPr>
              <a:t>Не будет введена высокая комиссия за перевод иностранной валюты</a:t>
            </a:r>
            <a:endParaRPr/>
          </a:p>
          <a:p>
            <a:pPr indent="-285750" lvl="0" marL="285750" rtl="0" algn="l">
              <a:lnSpc>
                <a:spcPct val="115000"/>
              </a:lnSpc>
              <a:spcBef>
                <a:spcPts val="600"/>
              </a:spcBef>
              <a:spcAft>
                <a:spcPts val="0"/>
              </a:spcAft>
              <a:buSzPts val="1200"/>
              <a:buFont typeface="Noto Sans Symbols"/>
              <a:buChar char="⮚"/>
            </a:pPr>
            <a:r>
              <a:rPr lang="ru-RU" sz="1400">
                <a:solidFill>
                  <a:schemeClr val="dk1"/>
                </a:solidFill>
              </a:rPr>
              <a:t>Не будет введён запрет на открытие валютных накопительных счетов</a:t>
            </a:r>
            <a:endParaRPr/>
          </a:p>
          <a:p>
            <a:pPr indent="-285750" lvl="0" marL="285750" rtl="0" algn="l">
              <a:lnSpc>
                <a:spcPct val="115000"/>
              </a:lnSpc>
              <a:spcBef>
                <a:spcPts val="600"/>
              </a:spcBef>
              <a:spcAft>
                <a:spcPts val="0"/>
              </a:spcAft>
              <a:buSzPts val="1200"/>
              <a:buFont typeface="Noto Sans Symbols"/>
              <a:buChar char="⮚"/>
            </a:pPr>
            <a:r>
              <a:rPr lang="ru-RU" sz="1400">
                <a:solidFill>
                  <a:schemeClr val="dk1"/>
                </a:solidFill>
              </a:rPr>
              <a:t>Бюджет на закупку серверов рассчитан по прогнозному курсу $1 = 80 руб</a:t>
            </a:r>
            <a:endParaRPr sz="1400">
              <a:solidFill>
                <a:schemeClr val="dk1"/>
              </a:solidFill>
            </a:endParaRPr>
          </a:p>
        </p:txBody>
      </p:sp>
      <p:sp>
        <p:nvSpPr>
          <p:cNvPr id="263" name="Google Shape;263;p13"/>
          <p:cNvSpPr txBox="1"/>
          <p:nvPr>
            <p:ph idx="2"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p>
            <a:pPr indent="0" lvl="0" marL="0" rtl="0" algn="l">
              <a:lnSpc>
                <a:spcPct val="100000"/>
              </a:lnSpc>
              <a:spcBef>
                <a:spcPts val="0"/>
              </a:spcBef>
              <a:spcAft>
                <a:spcPts val="0"/>
              </a:spcAft>
              <a:buSzPts val="1000"/>
              <a:buNone/>
            </a:pPr>
            <a:r>
              <a:rPr lang="ru-RU"/>
              <a:t>Семинар 2</a:t>
            </a:r>
            <a:endParaRPr/>
          </a:p>
        </p:txBody>
      </p:sp>
      <p:pic>
        <p:nvPicPr>
          <p:cNvPr descr="preencoded.png" id="264" name="Google Shape;264;p13"/>
          <p:cNvPicPr preferRelativeResize="0"/>
          <p:nvPr/>
        </p:nvPicPr>
        <p:blipFill rotWithShape="1">
          <a:blip r:embed="rId3">
            <a:alphaModFix/>
          </a:blip>
          <a:srcRect b="0" l="0" r="0" t="0"/>
          <a:stretch/>
        </p:blipFill>
        <p:spPr>
          <a:xfrm>
            <a:off x="6570025" y="3124750"/>
            <a:ext cx="2229975" cy="2018749"/>
          </a:xfrm>
          <a:prstGeom prst="rect">
            <a:avLst/>
          </a:prstGeom>
          <a:noFill/>
          <a:ln>
            <a:noFill/>
          </a:ln>
        </p:spPr>
      </p:pic>
      <p:sp>
        <p:nvSpPr>
          <p:cNvPr id="265" name="Google Shape;265;p13"/>
          <p:cNvSpPr txBox="1"/>
          <p:nvPr>
            <p:ph type="title"/>
          </p:nvPr>
        </p:nvSpPr>
        <p:spPr>
          <a:xfrm>
            <a:off x="540000" y="720000"/>
            <a:ext cx="8064000" cy="282600"/>
          </a:xfrm>
          <a:prstGeom prst="rect">
            <a:avLst/>
          </a:prstGeom>
          <a:noFill/>
          <a:ln>
            <a:noFill/>
          </a:ln>
        </p:spPr>
        <p:txBody>
          <a:bodyPr anchorCtr="0" anchor="b" bIns="0" lIns="0" spcFirstLastPara="1" rIns="0" wrap="square" tIns="5425">
            <a:spAutoFit/>
          </a:bodyPr>
          <a:lstStyle/>
          <a:p>
            <a:pPr indent="0" lvl="0" marL="0" rtl="0" algn="l">
              <a:lnSpc>
                <a:spcPct val="100000"/>
              </a:lnSpc>
              <a:spcBef>
                <a:spcPts val="0"/>
              </a:spcBef>
              <a:spcAft>
                <a:spcPts val="0"/>
              </a:spcAft>
              <a:buSzPts val="600"/>
              <a:buNone/>
            </a:pPr>
            <a:r>
              <a:rPr lang="ru-RU">
                <a:solidFill>
                  <a:schemeClr val="dk1"/>
                </a:solidFill>
              </a:rPr>
              <a:t>Решение кейса 3</a:t>
            </a:r>
            <a:endParaRPr sz="1800">
              <a:solidFill>
                <a:schemeClr val="dk1"/>
              </a:solidFill>
              <a:latin typeface="IBM Plex Sans SemiBold"/>
              <a:ea typeface="IBM Plex Sans SemiBold"/>
              <a:cs typeface="IBM Plex Sans SemiBold"/>
              <a:sym typeface="IBM Plex Sans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4"/>
          <p:cNvSpPr txBox="1"/>
          <p:nvPr>
            <p:ph type="title"/>
          </p:nvPr>
        </p:nvSpPr>
        <p:spPr>
          <a:xfrm>
            <a:off x="540000" y="720000"/>
            <a:ext cx="8064000" cy="324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ru-RU"/>
              <a:t>Домашнее задание</a:t>
            </a:r>
            <a:endParaRPr/>
          </a:p>
        </p:txBody>
      </p:sp>
      <p:sp>
        <p:nvSpPr>
          <p:cNvPr id="271" name="Google Shape;271;p14"/>
          <p:cNvSpPr txBox="1"/>
          <p:nvPr>
            <p:ph idx="1"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p>
            <a:pPr indent="0" lvl="0" marL="0" rtl="0" algn="l">
              <a:lnSpc>
                <a:spcPct val="100000"/>
              </a:lnSpc>
              <a:spcBef>
                <a:spcPts val="0"/>
              </a:spcBef>
              <a:spcAft>
                <a:spcPts val="0"/>
              </a:spcAft>
              <a:buSzPts val="1000"/>
              <a:buNone/>
            </a:pPr>
            <a:r>
              <a:rPr lang="ru-RU"/>
              <a:t>Семинар 2</a:t>
            </a:r>
            <a:endParaRPr/>
          </a:p>
        </p:txBody>
      </p:sp>
      <p:sp>
        <p:nvSpPr>
          <p:cNvPr id="272" name="Google Shape;272;p14"/>
          <p:cNvSpPr txBox="1"/>
          <p:nvPr>
            <p:ph idx="2" type="subTitle"/>
          </p:nvPr>
        </p:nvSpPr>
        <p:spPr>
          <a:xfrm>
            <a:off x="540000" y="1260000"/>
            <a:ext cx="6714225" cy="3240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SzPts val="1400"/>
              <a:buNone/>
            </a:pPr>
            <a:r>
              <a:rPr lang="ru-RU">
                <a:solidFill>
                  <a:schemeClr val="dk1"/>
                </a:solidFill>
              </a:rPr>
              <a:t>На основании полученных знаний на лекции и семинаре, сформируйте список последовательных действий прожект менеджера на фазе Инициация проекта.</a:t>
            </a:r>
            <a:endParaRPr/>
          </a:p>
          <a:p>
            <a:pPr indent="0" lvl="0" marL="0" rtl="0" algn="l">
              <a:lnSpc>
                <a:spcPct val="115000"/>
              </a:lnSpc>
              <a:spcBef>
                <a:spcPts val="600"/>
              </a:spcBef>
              <a:spcAft>
                <a:spcPts val="0"/>
              </a:spcAft>
              <a:buSzPts val="1400"/>
              <a:buNone/>
            </a:pPr>
            <a:r>
              <a:rPr lang="ru-RU">
                <a:solidFill>
                  <a:schemeClr val="dk1"/>
                </a:solidFill>
              </a:rPr>
              <a:t>Опишите в какой последовательности какие артефакты возникают.</a:t>
            </a:r>
            <a:endParaRPr/>
          </a:p>
          <a:p>
            <a:pPr indent="0" lvl="0" marL="0" rtl="0" algn="l">
              <a:lnSpc>
                <a:spcPct val="115000"/>
              </a:lnSpc>
              <a:spcBef>
                <a:spcPts val="600"/>
              </a:spcBef>
              <a:spcAft>
                <a:spcPts val="0"/>
              </a:spcAft>
              <a:buSzPts val="1400"/>
              <a:buNone/>
            </a:pPr>
            <a:r>
              <a:rPr b="1" lang="ru-RU">
                <a:solidFill>
                  <a:schemeClr val="accent1"/>
                </a:solidFill>
              </a:rPr>
              <a:t>У вас должна получится небольшая дорожная карта ваших действий, как прожект менеджера, на фазе Инициация проекта.</a:t>
            </a:r>
            <a:endParaRPr/>
          </a:p>
        </p:txBody>
      </p:sp>
      <p:pic>
        <p:nvPicPr>
          <p:cNvPr id="273" name="Google Shape;273;p14"/>
          <p:cNvPicPr preferRelativeResize="0"/>
          <p:nvPr/>
        </p:nvPicPr>
        <p:blipFill rotWithShape="1">
          <a:blip r:embed="rId3">
            <a:alphaModFix/>
          </a:blip>
          <a:srcRect b="0" l="0" r="0" t="0"/>
          <a:stretch/>
        </p:blipFill>
        <p:spPr>
          <a:xfrm>
            <a:off x="7254225" y="3289100"/>
            <a:ext cx="1483500" cy="1854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5"/>
          <p:cNvSpPr txBox="1"/>
          <p:nvPr>
            <p:ph type="title"/>
          </p:nvPr>
        </p:nvSpPr>
        <p:spPr>
          <a:xfrm>
            <a:off x="540000" y="1295700"/>
            <a:ext cx="8064000" cy="2552100"/>
          </a:xfrm>
          <a:prstGeom prst="rect">
            <a:avLst/>
          </a:prstGeom>
          <a:noFill/>
          <a:ln>
            <a:noFill/>
          </a:ln>
        </p:spPr>
        <p:txBody>
          <a:bodyPr anchorCtr="0" anchor="ctr" bIns="91425" lIns="0" spcFirstLastPara="1" rIns="91425" wrap="square" tIns="91425">
            <a:noAutofit/>
          </a:bodyPr>
          <a:lstStyle/>
          <a:p>
            <a:pPr indent="0" lvl="0" marL="0" rtl="0" algn="ctr">
              <a:lnSpc>
                <a:spcPct val="100000"/>
              </a:lnSpc>
              <a:spcBef>
                <a:spcPts val="0"/>
              </a:spcBef>
              <a:spcAft>
                <a:spcPts val="0"/>
              </a:spcAft>
              <a:buSzPts val="3600"/>
              <a:buNone/>
            </a:pPr>
            <a:r>
              <a:rPr lang="ru-RU"/>
              <a:t>Спасибо</a:t>
            </a:r>
            <a:endParaRPr/>
          </a:p>
          <a:p>
            <a:pPr indent="0" lvl="0" marL="0" rtl="0" algn="ctr">
              <a:lnSpc>
                <a:spcPct val="100000"/>
              </a:lnSpc>
              <a:spcBef>
                <a:spcPts val="0"/>
              </a:spcBef>
              <a:spcAft>
                <a:spcPts val="0"/>
              </a:spcAft>
              <a:buSzPts val="3600"/>
              <a:buNone/>
            </a:pPr>
            <a:r>
              <a:rPr lang="ru-RU"/>
              <a:t>за внимание</a:t>
            </a:r>
            <a:endParaRPr/>
          </a:p>
        </p:txBody>
      </p:sp>
      <p:pic>
        <p:nvPicPr>
          <p:cNvPr descr="preencoded.png" id="279" name="Google Shape;279;p15"/>
          <p:cNvPicPr preferRelativeResize="0"/>
          <p:nvPr/>
        </p:nvPicPr>
        <p:blipFill rotWithShape="1">
          <a:blip r:embed="rId3">
            <a:alphaModFix/>
          </a:blip>
          <a:srcRect b="0" l="0" r="0" t="0"/>
          <a:stretch/>
        </p:blipFill>
        <p:spPr>
          <a:xfrm rot="842158">
            <a:off x="5508187" y="1963725"/>
            <a:ext cx="707408" cy="69119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
          <p:cNvSpPr txBox="1"/>
          <p:nvPr>
            <p:ph type="title"/>
          </p:nvPr>
        </p:nvSpPr>
        <p:spPr>
          <a:xfrm>
            <a:off x="548750" y="720000"/>
            <a:ext cx="8064000" cy="235500"/>
          </a:xfrm>
          <a:prstGeom prst="rect">
            <a:avLst/>
          </a:prstGeom>
          <a:noFill/>
          <a:ln>
            <a:noFill/>
          </a:ln>
        </p:spPr>
        <p:txBody>
          <a:bodyPr anchorCtr="0" anchor="b" bIns="0" lIns="0" spcFirstLastPara="1" rIns="0" wrap="square" tIns="0">
            <a:spAutoFit/>
          </a:bodyPr>
          <a:lstStyle/>
          <a:p>
            <a:pPr indent="0" lvl="0" marL="0" marR="0" rtl="0" algn="l">
              <a:lnSpc>
                <a:spcPct val="85000"/>
              </a:lnSpc>
              <a:spcBef>
                <a:spcPts val="0"/>
              </a:spcBef>
              <a:spcAft>
                <a:spcPts val="0"/>
              </a:spcAft>
              <a:buClr>
                <a:srgbClr val="000000"/>
              </a:buClr>
              <a:buSzPts val="600"/>
              <a:buFont typeface="Arial"/>
              <a:buNone/>
            </a:pPr>
            <a:r>
              <a:rPr b="0" i="0" lang="ru-RU" sz="1800" u="none" cap="none" strike="noStrike">
                <a:solidFill>
                  <a:schemeClr val="dk1"/>
                </a:solidFill>
                <a:latin typeface="IBM Plex Sans SemiBold"/>
                <a:ea typeface="IBM Plex Sans SemiBold"/>
                <a:cs typeface="IBM Plex Sans SemiBold"/>
                <a:sym typeface="IBM Plex Sans SemiBold"/>
              </a:rPr>
              <a:t>План на сегодня</a:t>
            </a:r>
            <a:endParaRPr b="0" i="0" sz="1800" u="none" cap="none" strike="noStrike">
              <a:solidFill>
                <a:schemeClr val="dk1"/>
              </a:solidFill>
              <a:latin typeface="IBM Plex Sans SemiBold"/>
              <a:ea typeface="IBM Plex Sans SemiBold"/>
              <a:cs typeface="IBM Plex Sans SemiBold"/>
              <a:sym typeface="IBM Plex Sans SemiBold"/>
            </a:endParaRPr>
          </a:p>
        </p:txBody>
      </p:sp>
      <p:sp>
        <p:nvSpPr>
          <p:cNvPr id="152" name="Google Shape;152;p2"/>
          <p:cNvSpPr txBox="1"/>
          <p:nvPr>
            <p:ph idx="1" type="subTitle"/>
          </p:nvPr>
        </p:nvSpPr>
        <p:spPr>
          <a:xfrm>
            <a:off x="540000" y="1311894"/>
            <a:ext cx="5426400" cy="2185214"/>
          </a:xfrm>
          <a:prstGeom prst="rect">
            <a:avLst/>
          </a:prstGeom>
          <a:noFill/>
          <a:ln>
            <a:noFill/>
          </a:ln>
        </p:spPr>
        <p:txBody>
          <a:bodyPr anchorCtr="0" anchor="ctr" bIns="0" lIns="0" spcFirstLastPara="1" rIns="0" wrap="square" tIns="0">
            <a:spAutoFit/>
          </a:bodyPr>
          <a:lstStyle/>
          <a:p>
            <a:pPr indent="-319299" lvl="0" marL="374399" rtl="0" algn="l">
              <a:lnSpc>
                <a:spcPct val="115000"/>
              </a:lnSpc>
              <a:spcBef>
                <a:spcPts val="1000"/>
              </a:spcBef>
              <a:spcAft>
                <a:spcPts val="0"/>
              </a:spcAft>
              <a:buClr>
                <a:schemeClr val="accent1"/>
              </a:buClr>
              <a:buSzPts val="1400"/>
              <a:buFont typeface="IBM Plex Sans"/>
              <a:buChar char="📌"/>
            </a:pPr>
            <a:r>
              <a:rPr lang="ru-RU" sz="1400">
                <a:solidFill>
                  <a:schemeClr val="dk1"/>
                </a:solidFill>
                <a:latin typeface="IBM Plex Sans"/>
                <a:ea typeface="IBM Plex Sans"/>
                <a:cs typeface="IBM Plex Sans"/>
                <a:sym typeface="IBM Plex Sans"/>
              </a:rPr>
              <a:t>Quiz!</a:t>
            </a:r>
            <a:endParaRPr sz="1400">
              <a:solidFill>
                <a:schemeClr val="dk1"/>
              </a:solidFill>
              <a:latin typeface="IBM Plex Sans"/>
              <a:ea typeface="IBM Plex Sans"/>
              <a:cs typeface="IBM Plex Sans"/>
              <a:sym typeface="IBM Plex Sans"/>
            </a:endParaRPr>
          </a:p>
          <a:p>
            <a:pPr indent="-319299" lvl="0" marL="374399" rtl="0" algn="l">
              <a:lnSpc>
                <a:spcPct val="115000"/>
              </a:lnSpc>
              <a:spcBef>
                <a:spcPts val="1000"/>
              </a:spcBef>
              <a:spcAft>
                <a:spcPts val="0"/>
              </a:spcAft>
              <a:buClr>
                <a:schemeClr val="accent1"/>
              </a:buClr>
              <a:buSzPts val="1400"/>
              <a:buFont typeface="IBM Plex Sans"/>
              <a:buChar char="📌"/>
            </a:pPr>
            <a:r>
              <a:rPr lang="ru-RU" sz="1400">
                <a:solidFill>
                  <a:schemeClr val="dk1"/>
                </a:solidFill>
                <a:latin typeface="IBM Plex Sans"/>
                <a:ea typeface="IBM Plex Sans"/>
                <a:cs typeface="IBM Plex Sans"/>
                <a:sym typeface="IBM Plex Sans"/>
              </a:rPr>
              <a:t>Кейс 1</a:t>
            </a:r>
            <a:endParaRPr sz="1400">
              <a:solidFill>
                <a:schemeClr val="dk1"/>
              </a:solidFill>
              <a:latin typeface="IBM Plex Sans"/>
              <a:ea typeface="IBM Plex Sans"/>
              <a:cs typeface="IBM Plex Sans"/>
              <a:sym typeface="IBM Plex Sans"/>
            </a:endParaRPr>
          </a:p>
          <a:p>
            <a:pPr indent="-319299" lvl="0" marL="374399" marR="241300" rtl="0" algn="l">
              <a:lnSpc>
                <a:spcPct val="115000"/>
              </a:lnSpc>
              <a:spcBef>
                <a:spcPts val="1000"/>
              </a:spcBef>
              <a:spcAft>
                <a:spcPts val="0"/>
              </a:spcAft>
              <a:buClr>
                <a:schemeClr val="accent1"/>
              </a:buClr>
              <a:buSzPts val="1400"/>
              <a:buFont typeface="IBM Plex Sans"/>
              <a:buChar char="📌"/>
            </a:pPr>
            <a:r>
              <a:rPr lang="ru-RU" sz="1400">
                <a:solidFill>
                  <a:schemeClr val="dk1"/>
                </a:solidFill>
                <a:latin typeface="IBM Plex Sans"/>
                <a:ea typeface="IBM Plex Sans"/>
                <a:cs typeface="IBM Plex Sans"/>
                <a:sym typeface="IBM Plex Sans"/>
              </a:rPr>
              <a:t>Кейс 2</a:t>
            </a:r>
            <a:endParaRPr sz="1400">
              <a:solidFill>
                <a:schemeClr val="dk1"/>
              </a:solidFill>
              <a:latin typeface="IBM Plex Sans"/>
              <a:ea typeface="IBM Plex Sans"/>
              <a:cs typeface="IBM Plex Sans"/>
              <a:sym typeface="IBM Plex Sans"/>
            </a:endParaRPr>
          </a:p>
          <a:p>
            <a:pPr indent="-319299" lvl="0" marL="374399" marR="241300" rtl="0" algn="l">
              <a:lnSpc>
                <a:spcPct val="115000"/>
              </a:lnSpc>
              <a:spcBef>
                <a:spcPts val="1000"/>
              </a:spcBef>
              <a:spcAft>
                <a:spcPts val="0"/>
              </a:spcAft>
              <a:buClr>
                <a:schemeClr val="dk1"/>
              </a:buClr>
              <a:buSzPts val="1400"/>
              <a:buFont typeface="IBM Plex Sans"/>
              <a:buChar char="📌"/>
            </a:pPr>
            <a:r>
              <a:rPr lang="ru-RU" sz="1400">
                <a:solidFill>
                  <a:schemeClr val="dk1"/>
                </a:solidFill>
                <a:latin typeface="IBM Plex Sans"/>
                <a:ea typeface="IBM Plex Sans"/>
                <a:cs typeface="IBM Plex Sans"/>
                <a:sym typeface="IBM Plex Sans"/>
              </a:rPr>
              <a:t>Кейс 3</a:t>
            </a:r>
            <a:endParaRPr sz="1400">
              <a:solidFill>
                <a:schemeClr val="dk1"/>
              </a:solidFill>
              <a:latin typeface="IBM Plex Sans"/>
              <a:ea typeface="IBM Plex Sans"/>
              <a:cs typeface="IBM Plex Sans"/>
              <a:sym typeface="IBM Plex Sans"/>
            </a:endParaRPr>
          </a:p>
          <a:p>
            <a:pPr indent="-319299" lvl="0" marL="374399" marR="241300" rtl="0" algn="l">
              <a:lnSpc>
                <a:spcPct val="115000"/>
              </a:lnSpc>
              <a:spcBef>
                <a:spcPts val="1000"/>
              </a:spcBef>
              <a:spcAft>
                <a:spcPts val="0"/>
              </a:spcAft>
              <a:buClr>
                <a:schemeClr val="dk1"/>
              </a:buClr>
              <a:buSzPts val="1400"/>
              <a:buFont typeface="IBM Plex Sans"/>
              <a:buChar char="📌"/>
            </a:pPr>
            <a:r>
              <a:rPr lang="ru-RU" sz="1400">
                <a:solidFill>
                  <a:schemeClr val="dk1"/>
                </a:solidFill>
                <a:latin typeface="IBM Plex Sans"/>
                <a:ea typeface="IBM Plex Sans"/>
                <a:cs typeface="IBM Plex Sans"/>
                <a:sym typeface="IBM Plex Sans"/>
              </a:rPr>
              <a:t>Домашнее задание</a:t>
            </a:r>
            <a:endParaRPr sz="1400">
              <a:solidFill>
                <a:schemeClr val="dk1"/>
              </a:solidFill>
              <a:latin typeface="IBM Plex Sans"/>
              <a:ea typeface="IBM Plex Sans"/>
              <a:cs typeface="IBM Plex Sans"/>
              <a:sym typeface="IBM Plex Sans"/>
            </a:endParaRPr>
          </a:p>
          <a:p>
            <a:pPr indent="0" lvl="0" marL="0" marR="0" rtl="0" algn="l">
              <a:lnSpc>
                <a:spcPct val="115000"/>
              </a:lnSpc>
              <a:spcBef>
                <a:spcPts val="1000"/>
              </a:spcBef>
              <a:spcAft>
                <a:spcPts val="0"/>
              </a:spcAft>
              <a:buSzPts val="1000"/>
              <a:buNone/>
            </a:pPr>
            <a:r>
              <a:t/>
            </a:r>
            <a:endParaRPr>
              <a:solidFill>
                <a:schemeClr val="dk1"/>
              </a:solidFill>
              <a:latin typeface="IBM Plex Sans"/>
              <a:ea typeface="IBM Plex Sans"/>
              <a:cs typeface="IBM Plex Sans"/>
              <a:sym typeface="IBM Plex Sans"/>
            </a:endParaRPr>
          </a:p>
        </p:txBody>
      </p:sp>
      <p:sp>
        <p:nvSpPr>
          <p:cNvPr id="153" name="Google Shape;153;p2"/>
          <p:cNvSpPr txBox="1"/>
          <p:nvPr>
            <p:ph idx="1"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p>
            <a:pPr indent="0" lvl="0" marL="0" rtl="0" algn="l">
              <a:lnSpc>
                <a:spcPct val="100000"/>
              </a:lnSpc>
              <a:spcBef>
                <a:spcPts val="0"/>
              </a:spcBef>
              <a:spcAft>
                <a:spcPts val="0"/>
              </a:spcAft>
              <a:buSzPts val="1000"/>
              <a:buNone/>
            </a:pPr>
            <a:r>
              <a:rPr lang="ru-RU"/>
              <a:t>Семинар 2</a:t>
            </a:r>
            <a:endParaRPr/>
          </a:p>
        </p:txBody>
      </p:sp>
      <p:pic>
        <p:nvPicPr>
          <p:cNvPr descr="preencoded.png" id="154" name="Google Shape;154;p2"/>
          <p:cNvPicPr preferRelativeResize="0"/>
          <p:nvPr/>
        </p:nvPicPr>
        <p:blipFill rotWithShape="1">
          <a:blip r:embed="rId3">
            <a:alphaModFix/>
          </a:blip>
          <a:srcRect b="0" l="0" r="0" t="0"/>
          <a:stretch/>
        </p:blipFill>
        <p:spPr>
          <a:xfrm>
            <a:off x="5162727" y="2321976"/>
            <a:ext cx="2984551" cy="2358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3"/>
          <p:cNvPicPr preferRelativeResize="0"/>
          <p:nvPr/>
        </p:nvPicPr>
        <p:blipFill rotWithShape="1">
          <a:blip r:embed="rId3">
            <a:alphaModFix/>
          </a:blip>
          <a:srcRect b="0" l="0" r="0" t="0"/>
          <a:stretch/>
        </p:blipFill>
        <p:spPr>
          <a:xfrm>
            <a:off x="6143858" y="339962"/>
            <a:ext cx="694430" cy="694430"/>
          </a:xfrm>
          <a:prstGeom prst="rect">
            <a:avLst/>
          </a:prstGeom>
          <a:noFill/>
          <a:ln>
            <a:noFill/>
          </a:ln>
        </p:spPr>
      </p:pic>
      <p:pic>
        <p:nvPicPr>
          <p:cNvPr id="160" name="Google Shape;160;p3"/>
          <p:cNvPicPr preferRelativeResize="0"/>
          <p:nvPr/>
        </p:nvPicPr>
        <p:blipFill rotWithShape="1">
          <a:blip r:embed="rId4">
            <a:alphaModFix/>
          </a:blip>
          <a:srcRect b="0" l="0" r="0" t="0"/>
          <a:stretch/>
        </p:blipFill>
        <p:spPr>
          <a:xfrm rot="900001">
            <a:off x="7761275" y="1637025"/>
            <a:ext cx="775350" cy="1085050"/>
          </a:xfrm>
          <a:prstGeom prst="rect">
            <a:avLst/>
          </a:prstGeom>
          <a:noFill/>
          <a:ln>
            <a:noFill/>
          </a:ln>
        </p:spPr>
      </p:pic>
      <p:pic>
        <p:nvPicPr>
          <p:cNvPr id="161" name="Google Shape;161;p3"/>
          <p:cNvPicPr preferRelativeResize="0"/>
          <p:nvPr/>
        </p:nvPicPr>
        <p:blipFill rotWithShape="1">
          <a:blip r:embed="rId5">
            <a:alphaModFix/>
          </a:blip>
          <a:srcRect b="0" l="0" r="0" t="0"/>
          <a:stretch/>
        </p:blipFill>
        <p:spPr>
          <a:xfrm>
            <a:off x="319250" y="460575"/>
            <a:ext cx="1594075" cy="1594075"/>
          </a:xfrm>
          <a:prstGeom prst="rect">
            <a:avLst/>
          </a:prstGeom>
          <a:noFill/>
          <a:ln>
            <a:noFill/>
          </a:ln>
        </p:spPr>
      </p:pic>
      <p:sp>
        <p:nvSpPr>
          <p:cNvPr id="162" name="Google Shape;162;p3"/>
          <p:cNvSpPr txBox="1"/>
          <p:nvPr/>
        </p:nvSpPr>
        <p:spPr>
          <a:xfrm rot="-622610">
            <a:off x="4291122" y="2803122"/>
            <a:ext cx="2669867" cy="110835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0"/>
              <a:buFont typeface="Arial"/>
              <a:buNone/>
            </a:pPr>
            <a:r>
              <a:rPr b="1" i="0" lang="ru-RU" sz="6000" u="none" cap="none" strike="noStrike">
                <a:solidFill>
                  <a:schemeClr val="lt1"/>
                </a:solidFill>
                <a:latin typeface="IBM Plex Sans"/>
                <a:ea typeface="IBM Plex Sans"/>
                <a:cs typeface="IBM Plex Sans"/>
                <a:sym typeface="IBM Plex Sans"/>
              </a:rPr>
              <a:t>QUIZ!</a:t>
            </a:r>
            <a:endParaRPr b="1" i="0" sz="6000" u="none" cap="none" strike="noStrike">
              <a:solidFill>
                <a:schemeClr val="lt1"/>
              </a:solidFill>
              <a:latin typeface="IBM Plex Sans"/>
              <a:ea typeface="IBM Plex Sans"/>
              <a:cs typeface="IBM Plex Sans"/>
              <a:sym typeface="IBM Plex Sans"/>
            </a:endParaRPr>
          </a:p>
        </p:txBody>
      </p:sp>
      <p:sp>
        <p:nvSpPr>
          <p:cNvPr id="163" name="Google Shape;163;p3"/>
          <p:cNvSpPr txBox="1"/>
          <p:nvPr/>
        </p:nvSpPr>
        <p:spPr>
          <a:xfrm rot="489937">
            <a:off x="1926183" y="2577207"/>
            <a:ext cx="2669767" cy="36949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ru-RU" sz="1200" u="none" cap="none" strike="noStrike">
                <a:solidFill>
                  <a:schemeClr val="lt1"/>
                </a:solidFill>
                <a:latin typeface="IBM Plex Sans"/>
                <a:ea typeface="IBM Plex Sans"/>
                <a:cs typeface="IBM Plex Sans"/>
                <a:sym typeface="IBM Plex Sans"/>
              </a:rPr>
              <a:t>QUIZ!</a:t>
            </a:r>
            <a:endParaRPr b="0" i="0" sz="1200" u="none" cap="none" strike="noStrike">
              <a:solidFill>
                <a:schemeClr val="lt1"/>
              </a:solidFill>
              <a:latin typeface="IBM Plex Sans"/>
              <a:ea typeface="IBM Plex Sans"/>
              <a:cs typeface="IBM Plex Sans"/>
              <a:sym typeface="IBM Plex Sans"/>
            </a:endParaRPr>
          </a:p>
        </p:txBody>
      </p:sp>
      <p:sp>
        <p:nvSpPr>
          <p:cNvPr id="164" name="Google Shape;164;p3"/>
          <p:cNvSpPr txBox="1"/>
          <p:nvPr/>
        </p:nvSpPr>
        <p:spPr>
          <a:xfrm rot="489937">
            <a:off x="4902796" y="1396926"/>
            <a:ext cx="2669767" cy="46185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chemeClr val="lt1"/>
                </a:solidFill>
                <a:latin typeface="IBM Plex Sans"/>
                <a:ea typeface="IBM Plex Sans"/>
                <a:cs typeface="IBM Plex Sans"/>
                <a:sym typeface="IBM Plex Sans"/>
              </a:rPr>
              <a:t>QUIZ!</a:t>
            </a:r>
            <a:endParaRPr b="0" i="0" sz="1800" u="none" cap="none" strike="noStrike">
              <a:solidFill>
                <a:schemeClr val="lt1"/>
              </a:solidFill>
              <a:latin typeface="IBM Plex Sans"/>
              <a:ea typeface="IBM Plex Sans"/>
              <a:cs typeface="IBM Plex Sans"/>
              <a:sym typeface="IBM Plex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143ffcb4cc7_0_202"/>
          <p:cNvSpPr txBox="1"/>
          <p:nvPr>
            <p:ph type="title"/>
          </p:nvPr>
        </p:nvSpPr>
        <p:spPr>
          <a:xfrm>
            <a:off x="540125" y="512400"/>
            <a:ext cx="8064000" cy="282600"/>
          </a:xfrm>
          <a:prstGeom prst="rect">
            <a:avLst/>
          </a:prstGeom>
          <a:noFill/>
          <a:ln>
            <a:noFill/>
          </a:ln>
        </p:spPr>
        <p:txBody>
          <a:bodyPr anchorCtr="0" anchor="b" bIns="0" lIns="0" spcFirstLastPara="1" rIns="0" wrap="square" tIns="5425">
            <a:spAutoFit/>
          </a:bodyPr>
          <a:lstStyle/>
          <a:p>
            <a:pPr indent="0" lvl="0" marL="0" rtl="0" algn="l">
              <a:lnSpc>
                <a:spcPct val="100000"/>
              </a:lnSpc>
              <a:spcBef>
                <a:spcPts val="0"/>
              </a:spcBef>
              <a:spcAft>
                <a:spcPts val="0"/>
              </a:spcAft>
              <a:buSzPts val="600"/>
              <a:buNone/>
            </a:pPr>
            <a:r>
              <a:rPr lang="ru-RU" sz="1800">
                <a:solidFill>
                  <a:schemeClr val="dk1"/>
                </a:solidFill>
                <a:latin typeface="IBM Plex Sans SemiBold"/>
                <a:ea typeface="IBM Plex Sans SemiBold"/>
                <a:cs typeface="IBM Plex Sans SemiBold"/>
                <a:sym typeface="IBM Plex Sans SemiBold"/>
              </a:rPr>
              <a:t>Кейс 1</a:t>
            </a:r>
            <a:endParaRPr sz="1800">
              <a:solidFill>
                <a:schemeClr val="dk1"/>
              </a:solidFill>
              <a:latin typeface="IBM Plex Sans SemiBold"/>
              <a:ea typeface="IBM Plex Sans SemiBold"/>
              <a:cs typeface="IBM Plex Sans SemiBold"/>
              <a:sym typeface="IBM Plex Sans SemiBold"/>
            </a:endParaRPr>
          </a:p>
        </p:txBody>
      </p:sp>
      <p:sp>
        <p:nvSpPr>
          <p:cNvPr id="170" name="Google Shape;170;g143ffcb4cc7_0_202"/>
          <p:cNvSpPr txBox="1"/>
          <p:nvPr>
            <p:ph idx="1" type="subTitle"/>
          </p:nvPr>
        </p:nvSpPr>
        <p:spPr>
          <a:xfrm>
            <a:off x="539750" y="848475"/>
            <a:ext cx="8064000" cy="3240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SzPts val="1200"/>
              <a:buNone/>
            </a:pPr>
            <a:r>
              <a:rPr lang="ru-RU" sz="1400">
                <a:solidFill>
                  <a:schemeClr val="dk1"/>
                </a:solidFill>
              </a:rPr>
              <a:t>Вы работаете проджект менеджером в небольшом коммерческом банке. Совет директоров банка принимает решение развивать банк и выводить оказание услуг населению на новый уровень.</a:t>
            </a:r>
            <a:endParaRPr sz="1400"/>
          </a:p>
          <a:p>
            <a:pPr indent="0" lvl="0" marL="0" rtl="0" algn="l">
              <a:lnSpc>
                <a:spcPct val="115000"/>
              </a:lnSpc>
              <a:spcBef>
                <a:spcPts val="600"/>
              </a:spcBef>
              <a:spcAft>
                <a:spcPts val="0"/>
              </a:spcAft>
              <a:buSzPts val="1200"/>
              <a:buNone/>
            </a:pPr>
            <a:r>
              <a:rPr lang="ru-RU" sz="1400">
                <a:solidFill>
                  <a:schemeClr val="dk1"/>
                </a:solidFill>
              </a:rPr>
              <a:t>В настоящее время у банка есть мобильное приложение с очень скудным функционалом, который руководство банка хочет существенно расширить и поэтому возникает идея по доработке данного мобильного приложения.</a:t>
            </a:r>
            <a:endParaRPr sz="1400"/>
          </a:p>
          <a:p>
            <a:pPr indent="0" lvl="0" marL="0" rtl="0" algn="l">
              <a:lnSpc>
                <a:spcPct val="115000"/>
              </a:lnSpc>
              <a:spcBef>
                <a:spcPts val="600"/>
              </a:spcBef>
              <a:spcAft>
                <a:spcPts val="0"/>
              </a:spcAft>
              <a:buSzPts val="1200"/>
              <a:buNone/>
            </a:pPr>
            <a:r>
              <a:rPr lang="ru-RU" sz="1400">
                <a:solidFill>
                  <a:schemeClr val="dk1"/>
                </a:solidFill>
              </a:rPr>
              <a:t>Вас назначают проджект менеджером на данный проект. Заказчиком определили отдел маркетинга и развития цифровых услуг. В стране действует валютный контроль, а также есть множество нормативных актов Центрального банка, регулирующего деятельность банков. Продуктом Вашего проекта будет полноценное мобильное приложение, удовлетворяющее всем требованиям заказчика, которые на протяжении всего проекта будет дополняться.</a:t>
            </a:r>
            <a:endParaRPr sz="1400"/>
          </a:p>
          <a:p>
            <a:pPr indent="0" lvl="0" marL="0" rtl="0" algn="l">
              <a:lnSpc>
                <a:spcPct val="100000"/>
              </a:lnSpc>
              <a:spcBef>
                <a:spcPts val="600"/>
              </a:spcBef>
              <a:spcAft>
                <a:spcPts val="0"/>
              </a:spcAft>
              <a:buSzPts val="1200"/>
              <a:buNone/>
            </a:pPr>
            <a:r>
              <a:t/>
            </a:r>
            <a:endParaRPr sz="1400"/>
          </a:p>
        </p:txBody>
      </p:sp>
      <p:sp>
        <p:nvSpPr>
          <p:cNvPr id="171" name="Google Shape;171;g143ffcb4cc7_0_202"/>
          <p:cNvSpPr txBox="1"/>
          <p:nvPr>
            <p:ph idx="2"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p>
            <a:pPr indent="0" lvl="0" marL="0" rtl="0" algn="l">
              <a:lnSpc>
                <a:spcPct val="100000"/>
              </a:lnSpc>
              <a:spcBef>
                <a:spcPts val="0"/>
              </a:spcBef>
              <a:spcAft>
                <a:spcPts val="0"/>
              </a:spcAft>
              <a:buSzPts val="1000"/>
              <a:buNone/>
            </a:pPr>
            <a:r>
              <a:rPr lang="ru-RU"/>
              <a:t>Семинар 2</a:t>
            </a:r>
            <a:endParaRPr/>
          </a:p>
        </p:txBody>
      </p:sp>
      <p:sp>
        <p:nvSpPr>
          <p:cNvPr id="172" name="Google Shape;172;g143ffcb4cc7_0_202"/>
          <p:cNvSpPr/>
          <p:nvPr/>
        </p:nvSpPr>
        <p:spPr>
          <a:xfrm>
            <a:off x="0" y="3870025"/>
            <a:ext cx="9144000" cy="1273500"/>
          </a:xfrm>
          <a:prstGeom prst="roundRect">
            <a:avLst>
              <a:gd fmla="val 0" name="adj"/>
            </a:avLst>
          </a:prstGeom>
          <a:solidFill>
            <a:srgbClr val="CBB4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2F2F2"/>
              </a:solidFill>
              <a:latin typeface="Calibri"/>
              <a:ea typeface="Calibri"/>
              <a:cs typeface="Calibri"/>
              <a:sym typeface="Calibri"/>
            </a:endParaRPr>
          </a:p>
        </p:txBody>
      </p:sp>
      <p:sp>
        <p:nvSpPr>
          <p:cNvPr id="173" name="Google Shape;173;g143ffcb4cc7_0_202"/>
          <p:cNvSpPr txBox="1"/>
          <p:nvPr/>
        </p:nvSpPr>
        <p:spPr>
          <a:xfrm>
            <a:off x="471775" y="387002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ru-RU">
                <a:solidFill>
                  <a:srgbClr val="000000"/>
                </a:solidFill>
                <a:latin typeface="IBM Plex Sans"/>
                <a:ea typeface="IBM Plex Sans"/>
                <a:cs typeface="IBM Plex Sans"/>
                <a:sym typeface="IBM Plex Sans"/>
              </a:rPr>
              <a:t>Задание</a:t>
            </a:r>
            <a:endParaRPr/>
          </a:p>
        </p:txBody>
      </p:sp>
      <p:sp>
        <p:nvSpPr>
          <p:cNvPr id="174" name="Google Shape;174;g143ffcb4cc7_0_202"/>
          <p:cNvSpPr txBox="1"/>
          <p:nvPr>
            <p:ph idx="1" type="subTitle"/>
          </p:nvPr>
        </p:nvSpPr>
        <p:spPr>
          <a:xfrm>
            <a:off x="585450" y="4270225"/>
            <a:ext cx="6620100" cy="921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200"/>
              <a:buNone/>
            </a:pPr>
            <a:r>
              <a:rPr lang="ru-RU" sz="1400">
                <a:solidFill>
                  <a:schemeClr val="dk1"/>
                </a:solidFill>
              </a:rPr>
              <a:t>Вам необходимо идентифицировать всех стейкхолдеров своего проекта и записать их в матрицу стейкхолдеров (см. Приложение №1).</a:t>
            </a:r>
            <a:endParaRPr sz="1400">
              <a:solidFill>
                <a:schemeClr val="dk1"/>
              </a:solidFill>
            </a:endParaRPr>
          </a:p>
          <a:p>
            <a:pPr indent="0" lvl="0" marL="0" rtl="0" algn="l">
              <a:lnSpc>
                <a:spcPct val="115000"/>
              </a:lnSpc>
              <a:spcBef>
                <a:spcPts val="0"/>
              </a:spcBef>
              <a:spcAft>
                <a:spcPts val="0"/>
              </a:spcAft>
              <a:buSzPts val="1200"/>
              <a:buNone/>
            </a:pPr>
            <a:r>
              <a:t/>
            </a:r>
            <a:endParaRPr sz="1400">
              <a:solidFill>
                <a:schemeClr val="dk1"/>
              </a:solidFill>
            </a:endParaRPr>
          </a:p>
          <a:p>
            <a:pPr indent="0" lvl="0" marL="0" rtl="0" algn="l">
              <a:lnSpc>
                <a:spcPct val="100000"/>
              </a:lnSpc>
              <a:spcBef>
                <a:spcPts val="0"/>
              </a:spcBef>
              <a:spcAft>
                <a:spcPts val="0"/>
              </a:spcAft>
              <a:buSzPts val="12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4"/>
          <p:cNvSpPr txBox="1"/>
          <p:nvPr>
            <p:ph type="title"/>
          </p:nvPr>
        </p:nvSpPr>
        <p:spPr>
          <a:xfrm>
            <a:off x="540125" y="512400"/>
            <a:ext cx="8064000" cy="282600"/>
          </a:xfrm>
          <a:prstGeom prst="rect">
            <a:avLst/>
          </a:prstGeom>
          <a:noFill/>
          <a:ln>
            <a:noFill/>
          </a:ln>
        </p:spPr>
        <p:txBody>
          <a:bodyPr anchorCtr="0" anchor="b" bIns="0" lIns="0" spcFirstLastPara="1" rIns="0" wrap="square" tIns="5425">
            <a:spAutoFit/>
          </a:bodyPr>
          <a:lstStyle/>
          <a:p>
            <a:pPr indent="0" lvl="0" marL="0" rtl="0" algn="l">
              <a:lnSpc>
                <a:spcPct val="100000"/>
              </a:lnSpc>
              <a:spcBef>
                <a:spcPts val="0"/>
              </a:spcBef>
              <a:spcAft>
                <a:spcPts val="0"/>
              </a:spcAft>
              <a:buSzPts val="600"/>
              <a:buNone/>
            </a:pPr>
            <a:r>
              <a:rPr lang="ru-RU" sz="1800">
                <a:solidFill>
                  <a:schemeClr val="dk1"/>
                </a:solidFill>
                <a:latin typeface="IBM Plex Sans SemiBold"/>
                <a:ea typeface="IBM Plex Sans SemiBold"/>
                <a:cs typeface="IBM Plex Sans SemiBold"/>
                <a:sym typeface="IBM Plex Sans SemiBold"/>
              </a:rPr>
              <a:t>Кейс 1</a:t>
            </a:r>
            <a:endParaRPr sz="1800">
              <a:solidFill>
                <a:schemeClr val="dk1"/>
              </a:solidFill>
              <a:latin typeface="IBM Plex Sans SemiBold"/>
              <a:ea typeface="IBM Plex Sans SemiBold"/>
              <a:cs typeface="IBM Plex Sans SemiBold"/>
              <a:sym typeface="IBM Plex Sans SemiBold"/>
            </a:endParaRPr>
          </a:p>
        </p:txBody>
      </p:sp>
      <p:sp>
        <p:nvSpPr>
          <p:cNvPr id="180" name="Google Shape;180;p4"/>
          <p:cNvSpPr txBox="1"/>
          <p:nvPr>
            <p:ph idx="1" type="subTitle"/>
          </p:nvPr>
        </p:nvSpPr>
        <p:spPr>
          <a:xfrm>
            <a:off x="539750" y="848475"/>
            <a:ext cx="8064000" cy="3240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SzPts val="1200"/>
              <a:buNone/>
            </a:pPr>
            <a:r>
              <a:rPr lang="ru-RU" sz="1400">
                <a:solidFill>
                  <a:schemeClr val="dk1"/>
                </a:solidFill>
              </a:rPr>
              <a:t>Вы работаете проджект менеджером в небольшом коммерческом банке. Совет директоров банка принимает решение развивать банк и выводить оказание услуг населению на новый уровень.</a:t>
            </a:r>
            <a:endParaRPr sz="1400"/>
          </a:p>
          <a:p>
            <a:pPr indent="0" lvl="0" marL="0" rtl="0" algn="l">
              <a:lnSpc>
                <a:spcPct val="115000"/>
              </a:lnSpc>
              <a:spcBef>
                <a:spcPts val="600"/>
              </a:spcBef>
              <a:spcAft>
                <a:spcPts val="0"/>
              </a:spcAft>
              <a:buSzPts val="1200"/>
              <a:buNone/>
            </a:pPr>
            <a:r>
              <a:rPr lang="ru-RU" sz="1400">
                <a:solidFill>
                  <a:schemeClr val="dk1"/>
                </a:solidFill>
              </a:rPr>
              <a:t>В настоящее время у банка есть мобильное приложение с очень скудным функционалом, который руководство банка хочет существенно расширить и поэтому возникает идея по доработке данного мобильного приложения.</a:t>
            </a:r>
            <a:endParaRPr sz="1400"/>
          </a:p>
          <a:p>
            <a:pPr indent="0" lvl="0" marL="0" rtl="0" algn="l">
              <a:lnSpc>
                <a:spcPct val="115000"/>
              </a:lnSpc>
              <a:spcBef>
                <a:spcPts val="600"/>
              </a:spcBef>
              <a:spcAft>
                <a:spcPts val="0"/>
              </a:spcAft>
              <a:buSzPts val="1200"/>
              <a:buNone/>
            </a:pPr>
            <a:r>
              <a:rPr lang="ru-RU" sz="1400">
                <a:solidFill>
                  <a:schemeClr val="dk1"/>
                </a:solidFill>
              </a:rPr>
              <a:t>Вас назначают проджект менеджером на данный проект. Заказчиком определили отдел маркетинга и развития цифровых услуг. В стране действует валютный контроль, а также есть множество нормативных актов Центрального банка, регулирующего деятельность банков. Продуктом Вашего проекта будет полноценное мобильное приложение, удовлетворяющее всем требованиям заказчика, которые на протяжении всего проекта будет дополняться.</a:t>
            </a:r>
            <a:endParaRPr sz="1400"/>
          </a:p>
          <a:p>
            <a:pPr indent="0" lvl="0" marL="0" rtl="0" algn="l">
              <a:lnSpc>
                <a:spcPct val="100000"/>
              </a:lnSpc>
              <a:spcBef>
                <a:spcPts val="600"/>
              </a:spcBef>
              <a:spcAft>
                <a:spcPts val="0"/>
              </a:spcAft>
              <a:buSzPts val="1200"/>
              <a:buNone/>
            </a:pPr>
            <a:r>
              <a:t/>
            </a:r>
            <a:endParaRPr sz="1400"/>
          </a:p>
        </p:txBody>
      </p:sp>
      <p:sp>
        <p:nvSpPr>
          <p:cNvPr id="181" name="Google Shape;181;p4"/>
          <p:cNvSpPr txBox="1"/>
          <p:nvPr>
            <p:ph idx="2"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p>
            <a:pPr indent="0" lvl="0" marL="0" rtl="0" algn="l">
              <a:lnSpc>
                <a:spcPct val="100000"/>
              </a:lnSpc>
              <a:spcBef>
                <a:spcPts val="0"/>
              </a:spcBef>
              <a:spcAft>
                <a:spcPts val="0"/>
              </a:spcAft>
              <a:buSzPts val="1000"/>
              <a:buNone/>
            </a:pPr>
            <a:r>
              <a:rPr lang="ru-RU"/>
              <a:t>Семинар 2</a:t>
            </a:r>
            <a:endParaRPr/>
          </a:p>
        </p:txBody>
      </p:sp>
      <p:sp>
        <p:nvSpPr>
          <p:cNvPr id="182" name="Google Shape;182;p4"/>
          <p:cNvSpPr/>
          <p:nvPr/>
        </p:nvSpPr>
        <p:spPr>
          <a:xfrm>
            <a:off x="0" y="3870025"/>
            <a:ext cx="9144000" cy="1273500"/>
          </a:xfrm>
          <a:prstGeom prst="roundRect">
            <a:avLst>
              <a:gd fmla="val 0" name="adj"/>
            </a:avLst>
          </a:prstGeom>
          <a:solidFill>
            <a:srgbClr val="CBB4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2F2F2"/>
              </a:solidFill>
              <a:latin typeface="Calibri"/>
              <a:ea typeface="Calibri"/>
              <a:cs typeface="Calibri"/>
              <a:sym typeface="Calibri"/>
            </a:endParaRPr>
          </a:p>
        </p:txBody>
      </p:sp>
      <p:sp>
        <p:nvSpPr>
          <p:cNvPr id="183" name="Google Shape;183;p4"/>
          <p:cNvSpPr txBox="1"/>
          <p:nvPr/>
        </p:nvSpPr>
        <p:spPr>
          <a:xfrm>
            <a:off x="471775" y="387002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ru-RU">
                <a:solidFill>
                  <a:srgbClr val="000000"/>
                </a:solidFill>
                <a:latin typeface="IBM Plex Sans"/>
                <a:ea typeface="IBM Plex Sans"/>
                <a:cs typeface="IBM Plex Sans"/>
                <a:sym typeface="IBM Plex Sans"/>
              </a:rPr>
              <a:t>Задание</a:t>
            </a:r>
            <a:endParaRPr/>
          </a:p>
        </p:txBody>
      </p:sp>
      <p:sp>
        <p:nvSpPr>
          <p:cNvPr id="184" name="Google Shape;184;p4"/>
          <p:cNvSpPr txBox="1"/>
          <p:nvPr>
            <p:ph idx="1" type="subTitle"/>
          </p:nvPr>
        </p:nvSpPr>
        <p:spPr>
          <a:xfrm>
            <a:off x="585450" y="4270225"/>
            <a:ext cx="6620100" cy="921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200"/>
              <a:buNone/>
            </a:pPr>
            <a:r>
              <a:rPr lang="ru-RU" sz="1400">
                <a:solidFill>
                  <a:schemeClr val="dk1"/>
                </a:solidFill>
              </a:rPr>
              <a:t>Вам необходимо идентифицировать всех стейкхолдеров своего проекта и записать их в матрицу стейкхолдеров (см. Приложение №1).</a:t>
            </a:r>
            <a:endParaRPr sz="1400">
              <a:solidFill>
                <a:schemeClr val="dk1"/>
              </a:solidFill>
            </a:endParaRPr>
          </a:p>
          <a:p>
            <a:pPr indent="0" lvl="0" marL="0" rtl="0" algn="l">
              <a:lnSpc>
                <a:spcPct val="115000"/>
              </a:lnSpc>
              <a:spcBef>
                <a:spcPts val="0"/>
              </a:spcBef>
              <a:spcAft>
                <a:spcPts val="0"/>
              </a:spcAft>
              <a:buSzPts val="1200"/>
              <a:buNone/>
            </a:pPr>
            <a:r>
              <a:t/>
            </a:r>
            <a:endParaRPr sz="1400">
              <a:solidFill>
                <a:schemeClr val="dk1"/>
              </a:solidFill>
            </a:endParaRPr>
          </a:p>
          <a:p>
            <a:pPr indent="0" lvl="0" marL="0" rtl="0" algn="l">
              <a:lnSpc>
                <a:spcPct val="100000"/>
              </a:lnSpc>
              <a:spcBef>
                <a:spcPts val="0"/>
              </a:spcBef>
              <a:spcAft>
                <a:spcPts val="0"/>
              </a:spcAft>
              <a:buSzPts val="1200"/>
              <a:buNone/>
            </a:pPr>
            <a:r>
              <a:t/>
            </a:r>
            <a:endParaRPr/>
          </a:p>
        </p:txBody>
      </p:sp>
      <p:sp>
        <p:nvSpPr>
          <p:cNvPr id="185" name="Google Shape;185;p4"/>
          <p:cNvSpPr/>
          <p:nvPr/>
        </p:nvSpPr>
        <p:spPr>
          <a:xfrm>
            <a:off x="6961799" y="3959225"/>
            <a:ext cx="1959600" cy="829800"/>
          </a:xfrm>
          <a:prstGeom prst="roundRect">
            <a:avLst>
              <a:gd fmla="val 16667" name="adj"/>
            </a:avLst>
          </a:prstGeom>
          <a:solidFill>
            <a:srgbClr val="FFFFFF"/>
          </a:solidFill>
          <a:ln cap="flat" cmpd="sng" w="28575">
            <a:solidFill>
              <a:srgbClr val="AAF0A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2F2F2"/>
              </a:solidFill>
              <a:latin typeface="Calibri"/>
              <a:ea typeface="Calibri"/>
              <a:cs typeface="Calibri"/>
              <a:sym typeface="Calibri"/>
            </a:endParaRPr>
          </a:p>
        </p:txBody>
      </p:sp>
      <p:sp>
        <p:nvSpPr>
          <p:cNvPr id="186" name="Google Shape;186;p4"/>
          <p:cNvSpPr txBox="1"/>
          <p:nvPr>
            <p:ph type="title"/>
          </p:nvPr>
        </p:nvSpPr>
        <p:spPr>
          <a:xfrm>
            <a:off x="7116462" y="4094378"/>
            <a:ext cx="1650300" cy="559500"/>
          </a:xfrm>
          <a:prstGeom prst="rect">
            <a:avLst/>
          </a:prstGeom>
          <a:noFill/>
          <a:ln>
            <a:noFill/>
          </a:ln>
        </p:spPr>
        <p:txBody>
          <a:bodyPr anchorCtr="0" anchor="b" bIns="0" lIns="0" spcFirstLastPara="1" rIns="0" wrap="square" tIns="5425">
            <a:spAutoFit/>
          </a:bodyPr>
          <a:lstStyle/>
          <a:p>
            <a:pPr indent="0" lvl="0" marL="0" rtl="0" algn="l">
              <a:lnSpc>
                <a:spcPct val="100000"/>
              </a:lnSpc>
              <a:spcBef>
                <a:spcPts val="0"/>
              </a:spcBef>
              <a:spcAft>
                <a:spcPts val="0"/>
              </a:spcAft>
              <a:buSzPts val="600"/>
              <a:buNone/>
            </a:pPr>
            <a:r>
              <a:rPr lang="ru-RU" sz="900">
                <a:solidFill>
                  <a:schemeClr val="dk1"/>
                </a:solidFill>
                <a:latin typeface="IBM Plex Sans"/>
                <a:ea typeface="IBM Plex Sans"/>
                <a:cs typeface="IBM Plex Sans"/>
                <a:sym typeface="IBM Plex Sans"/>
              </a:rPr>
              <a:t>Поставьте видео на паузу и постарайтесь самостоятельно выполнить задание в течение 15 минут</a:t>
            </a:r>
            <a:endParaRPr sz="900">
              <a:solidFill>
                <a:schemeClr val="dk1"/>
              </a:solidFill>
              <a:latin typeface="IBM Plex Sans"/>
              <a:ea typeface="IBM Plex Sans"/>
              <a:cs typeface="IBM Plex Sans"/>
              <a:sym typeface="IBM Plex Sans"/>
            </a:endParaRPr>
          </a:p>
        </p:txBody>
      </p:sp>
      <p:pic>
        <p:nvPicPr>
          <p:cNvPr descr="preencoded.png" id="187" name="Google Shape;187;p4"/>
          <p:cNvPicPr preferRelativeResize="0"/>
          <p:nvPr/>
        </p:nvPicPr>
        <p:blipFill rotWithShape="1">
          <a:blip r:embed="rId3">
            <a:alphaModFix/>
          </a:blip>
          <a:srcRect b="0" l="0" r="0" t="0"/>
          <a:stretch/>
        </p:blipFill>
        <p:spPr>
          <a:xfrm>
            <a:off x="8040100" y="4316125"/>
            <a:ext cx="1128307" cy="829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6"/>
          <p:cNvSpPr txBox="1"/>
          <p:nvPr>
            <p:ph type="title"/>
          </p:nvPr>
        </p:nvSpPr>
        <p:spPr>
          <a:xfrm>
            <a:off x="540000" y="512400"/>
            <a:ext cx="8064000" cy="282600"/>
          </a:xfrm>
          <a:prstGeom prst="rect">
            <a:avLst/>
          </a:prstGeom>
          <a:noFill/>
          <a:ln>
            <a:noFill/>
          </a:ln>
        </p:spPr>
        <p:txBody>
          <a:bodyPr anchorCtr="0" anchor="b" bIns="0" lIns="0" spcFirstLastPara="1" rIns="0" wrap="square" tIns="5425">
            <a:spAutoFit/>
          </a:bodyPr>
          <a:lstStyle/>
          <a:p>
            <a:pPr indent="0" lvl="0" marL="0" rtl="0" algn="l">
              <a:lnSpc>
                <a:spcPct val="100000"/>
              </a:lnSpc>
              <a:spcBef>
                <a:spcPts val="0"/>
              </a:spcBef>
              <a:spcAft>
                <a:spcPts val="0"/>
              </a:spcAft>
              <a:buSzPts val="600"/>
              <a:buNone/>
            </a:pPr>
            <a:r>
              <a:rPr lang="ru-RU" sz="1800">
                <a:solidFill>
                  <a:schemeClr val="dk1"/>
                </a:solidFill>
                <a:latin typeface="IBM Plex Sans SemiBold"/>
                <a:ea typeface="IBM Plex Sans SemiBold"/>
                <a:cs typeface="IBM Plex Sans SemiBold"/>
                <a:sym typeface="IBM Plex Sans SemiBold"/>
              </a:rPr>
              <a:t>Кейс </a:t>
            </a:r>
            <a:r>
              <a:rPr lang="ru-RU">
                <a:solidFill>
                  <a:schemeClr val="dk1"/>
                </a:solidFill>
              </a:rPr>
              <a:t>2 </a:t>
            </a:r>
            <a:r>
              <a:rPr lang="ru-RU">
                <a:solidFill>
                  <a:schemeClr val="dk1"/>
                </a:solidFill>
              </a:rPr>
              <a:t>(те же условия)</a:t>
            </a:r>
            <a:endParaRPr sz="1800">
              <a:solidFill>
                <a:schemeClr val="dk1"/>
              </a:solidFill>
              <a:latin typeface="IBM Plex Sans SemiBold"/>
              <a:ea typeface="IBM Plex Sans SemiBold"/>
              <a:cs typeface="IBM Plex Sans SemiBold"/>
              <a:sym typeface="IBM Plex Sans SemiBold"/>
            </a:endParaRPr>
          </a:p>
        </p:txBody>
      </p:sp>
      <p:sp>
        <p:nvSpPr>
          <p:cNvPr id="193" name="Google Shape;193;p6"/>
          <p:cNvSpPr txBox="1"/>
          <p:nvPr>
            <p:ph idx="2"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p>
            <a:pPr indent="0" lvl="0" marL="0" rtl="0" algn="l">
              <a:lnSpc>
                <a:spcPct val="100000"/>
              </a:lnSpc>
              <a:spcBef>
                <a:spcPts val="0"/>
              </a:spcBef>
              <a:spcAft>
                <a:spcPts val="0"/>
              </a:spcAft>
              <a:buSzPts val="1000"/>
              <a:buNone/>
            </a:pPr>
            <a:r>
              <a:rPr lang="ru-RU"/>
              <a:t>Семинар 2</a:t>
            </a:r>
            <a:endParaRPr/>
          </a:p>
        </p:txBody>
      </p:sp>
      <p:sp>
        <p:nvSpPr>
          <p:cNvPr id="194" name="Google Shape;194;p6"/>
          <p:cNvSpPr txBox="1"/>
          <p:nvPr>
            <p:ph idx="1" type="subTitle"/>
          </p:nvPr>
        </p:nvSpPr>
        <p:spPr>
          <a:xfrm>
            <a:off x="540000" y="911975"/>
            <a:ext cx="8064000" cy="3240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SzPts val="1200"/>
              <a:buNone/>
            </a:pPr>
            <a:r>
              <a:rPr lang="ru-RU" sz="1400">
                <a:solidFill>
                  <a:schemeClr val="dk1"/>
                </a:solidFill>
              </a:rPr>
              <a:t>Вы работаете проджект менеджером в небольшом коммерческом банке. Совет директоров банка принимает решение развивать банк и выводить оказание услуг населению на новый уровень.</a:t>
            </a:r>
            <a:endParaRPr sz="1400"/>
          </a:p>
          <a:p>
            <a:pPr indent="0" lvl="0" marL="0" rtl="0" algn="l">
              <a:lnSpc>
                <a:spcPct val="115000"/>
              </a:lnSpc>
              <a:spcBef>
                <a:spcPts val="600"/>
              </a:spcBef>
              <a:spcAft>
                <a:spcPts val="0"/>
              </a:spcAft>
              <a:buSzPts val="1200"/>
              <a:buNone/>
            </a:pPr>
            <a:r>
              <a:rPr lang="ru-RU" sz="1400">
                <a:solidFill>
                  <a:schemeClr val="dk1"/>
                </a:solidFill>
              </a:rPr>
              <a:t>В настоящее время у банка есть мобильное приложение с очень скудным функционалом, который руководство банка хочет существенно расширить и поэтому возникает идея по доработке данного мобильного приложения.</a:t>
            </a:r>
            <a:endParaRPr sz="1400"/>
          </a:p>
          <a:p>
            <a:pPr indent="0" lvl="0" marL="0" rtl="0" algn="l">
              <a:lnSpc>
                <a:spcPct val="115000"/>
              </a:lnSpc>
              <a:spcBef>
                <a:spcPts val="600"/>
              </a:spcBef>
              <a:spcAft>
                <a:spcPts val="0"/>
              </a:spcAft>
              <a:buSzPts val="1200"/>
              <a:buNone/>
            </a:pPr>
            <a:r>
              <a:rPr lang="ru-RU" sz="1400">
                <a:solidFill>
                  <a:schemeClr val="dk1"/>
                </a:solidFill>
              </a:rPr>
              <a:t>Вас назначают проджект менеджером на данный проект. Заказчиком определили отдел маркетинга и развития цифровых услуг. В стране действует валютный контроль, а также есть множество нормативных актов Центрального банка, регулирующего деятельность банков. Продуктом Вашего проекта будет полноценное мобильное приложение, удовлетворяющее всем требованиям заказчика, которые на протяжении всего проекта будет дополняться.</a:t>
            </a:r>
            <a:endParaRPr sz="1400"/>
          </a:p>
          <a:p>
            <a:pPr indent="0" lvl="0" marL="0" rtl="0" algn="l">
              <a:lnSpc>
                <a:spcPct val="100000"/>
              </a:lnSpc>
              <a:spcBef>
                <a:spcPts val="600"/>
              </a:spcBef>
              <a:spcAft>
                <a:spcPts val="0"/>
              </a:spcAft>
              <a:buSzPts val="1200"/>
              <a:buNone/>
            </a:pPr>
            <a:r>
              <a:t/>
            </a:r>
            <a:endParaRPr sz="1400"/>
          </a:p>
        </p:txBody>
      </p:sp>
      <p:sp>
        <p:nvSpPr>
          <p:cNvPr id="195" name="Google Shape;195;p6"/>
          <p:cNvSpPr/>
          <p:nvPr/>
        </p:nvSpPr>
        <p:spPr>
          <a:xfrm>
            <a:off x="0" y="3870025"/>
            <a:ext cx="9144000" cy="1273500"/>
          </a:xfrm>
          <a:prstGeom prst="roundRect">
            <a:avLst>
              <a:gd fmla="val 0" name="adj"/>
            </a:avLst>
          </a:prstGeom>
          <a:solidFill>
            <a:srgbClr val="CBB4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2F2F2"/>
              </a:solidFill>
              <a:latin typeface="Calibri"/>
              <a:ea typeface="Calibri"/>
              <a:cs typeface="Calibri"/>
              <a:sym typeface="Calibri"/>
            </a:endParaRPr>
          </a:p>
        </p:txBody>
      </p:sp>
      <p:sp>
        <p:nvSpPr>
          <p:cNvPr id="196" name="Google Shape;196;p6"/>
          <p:cNvSpPr txBox="1"/>
          <p:nvPr/>
        </p:nvSpPr>
        <p:spPr>
          <a:xfrm>
            <a:off x="471775" y="4268950"/>
            <a:ext cx="5958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a:solidFill>
                  <a:schemeClr val="dk1"/>
                </a:solidFill>
                <a:latin typeface="IBM Plex Sans"/>
                <a:ea typeface="IBM Plex Sans"/>
                <a:cs typeface="IBM Plex Sans"/>
                <a:sym typeface="IBM Plex Sans"/>
              </a:rPr>
              <a:t>Проведите оценку влияния стейкхолдеров на проект, в компании заказчика и отношение к проекту.</a:t>
            </a:r>
            <a:endParaRPr/>
          </a:p>
        </p:txBody>
      </p:sp>
      <p:sp>
        <p:nvSpPr>
          <p:cNvPr id="197" name="Google Shape;197;p6"/>
          <p:cNvSpPr txBox="1"/>
          <p:nvPr/>
        </p:nvSpPr>
        <p:spPr>
          <a:xfrm>
            <a:off x="471775" y="387002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ru-RU">
                <a:solidFill>
                  <a:srgbClr val="000000"/>
                </a:solidFill>
                <a:latin typeface="IBM Plex Sans"/>
                <a:ea typeface="IBM Plex Sans"/>
                <a:cs typeface="IBM Plex Sans"/>
                <a:sym typeface="IBM Plex Sans"/>
              </a:rPr>
              <a:t>Задание</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143ffcb4cc7_0_183"/>
          <p:cNvSpPr txBox="1"/>
          <p:nvPr>
            <p:ph type="title"/>
          </p:nvPr>
        </p:nvSpPr>
        <p:spPr>
          <a:xfrm>
            <a:off x="540000" y="512400"/>
            <a:ext cx="8064000" cy="282600"/>
          </a:xfrm>
          <a:prstGeom prst="rect">
            <a:avLst/>
          </a:prstGeom>
          <a:noFill/>
          <a:ln>
            <a:noFill/>
          </a:ln>
        </p:spPr>
        <p:txBody>
          <a:bodyPr anchorCtr="0" anchor="b" bIns="0" lIns="0" spcFirstLastPara="1" rIns="0" wrap="square" tIns="5425">
            <a:spAutoFit/>
          </a:bodyPr>
          <a:lstStyle/>
          <a:p>
            <a:pPr indent="0" lvl="0" marL="0" rtl="0" algn="l">
              <a:lnSpc>
                <a:spcPct val="100000"/>
              </a:lnSpc>
              <a:spcBef>
                <a:spcPts val="0"/>
              </a:spcBef>
              <a:spcAft>
                <a:spcPts val="0"/>
              </a:spcAft>
              <a:buSzPts val="600"/>
              <a:buNone/>
            </a:pPr>
            <a:r>
              <a:rPr lang="ru-RU" sz="1800">
                <a:solidFill>
                  <a:schemeClr val="dk1"/>
                </a:solidFill>
                <a:latin typeface="IBM Plex Sans SemiBold"/>
                <a:ea typeface="IBM Plex Sans SemiBold"/>
                <a:cs typeface="IBM Plex Sans SemiBold"/>
                <a:sym typeface="IBM Plex Sans SemiBold"/>
              </a:rPr>
              <a:t>Кейс </a:t>
            </a:r>
            <a:r>
              <a:rPr lang="ru-RU">
                <a:solidFill>
                  <a:schemeClr val="dk1"/>
                </a:solidFill>
              </a:rPr>
              <a:t>2 (те же условия)</a:t>
            </a:r>
            <a:endParaRPr sz="1800">
              <a:solidFill>
                <a:schemeClr val="dk1"/>
              </a:solidFill>
              <a:latin typeface="IBM Plex Sans SemiBold"/>
              <a:ea typeface="IBM Plex Sans SemiBold"/>
              <a:cs typeface="IBM Plex Sans SemiBold"/>
              <a:sym typeface="IBM Plex Sans SemiBold"/>
            </a:endParaRPr>
          </a:p>
        </p:txBody>
      </p:sp>
      <p:sp>
        <p:nvSpPr>
          <p:cNvPr id="203" name="Google Shape;203;g143ffcb4cc7_0_183"/>
          <p:cNvSpPr txBox="1"/>
          <p:nvPr>
            <p:ph idx="2"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p>
            <a:pPr indent="0" lvl="0" marL="0" rtl="0" algn="l">
              <a:lnSpc>
                <a:spcPct val="100000"/>
              </a:lnSpc>
              <a:spcBef>
                <a:spcPts val="0"/>
              </a:spcBef>
              <a:spcAft>
                <a:spcPts val="0"/>
              </a:spcAft>
              <a:buSzPts val="1000"/>
              <a:buNone/>
            </a:pPr>
            <a:r>
              <a:rPr lang="ru-RU"/>
              <a:t>Семинар 2</a:t>
            </a:r>
            <a:endParaRPr/>
          </a:p>
        </p:txBody>
      </p:sp>
      <p:sp>
        <p:nvSpPr>
          <p:cNvPr id="204" name="Google Shape;204;g143ffcb4cc7_0_183"/>
          <p:cNvSpPr txBox="1"/>
          <p:nvPr>
            <p:ph idx="1" type="subTitle"/>
          </p:nvPr>
        </p:nvSpPr>
        <p:spPr>
          <a:xfrm>
            <a:off x="540000" y="911975"/>
            <a:ext cx="8064000" cy="3240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SzPts val="1200"/>
              <a:buNone/>
            </a:pPr>
            <a:r>
              <a:rPr lang="ru-RU" sz="1400">
                <a:solidFill>
                  <a:schemeClr val="dk1"/>
                </a:solidFill>
              </a:rPr>
              <a:t>Вы работаете проджект менеджером в небольшом коммерческом банке. Совет директоров банка принимает решение развивать банк и выводить оказание услуг населению на новый уровень.</a:t>
            </a:r>
            <a:endParaRPr sz="1400"/>
          </a:p>
          <a:p>
            <a:pPr indent="0" lvl="0" marL="0" rtl="0" algn="l">
              <a:lnSpc>
                <a:spcPct val="115000"/>
              </a:lnSpc>
              <a:spcBef>
                <a:spcPts val="600"/>
              </a:spcBef>
              <a:spcAft>
                <a:spcPts val="0"/>
              </a:spcAft>
              <a:buSzPts val="1200"/>
              <a:buNone/>
            </a:pPr>
            <a:r>
              <a:rPr lang="ru-RU" sz="1400">
                <a:solidFill>
                  <a:schemeClr val="dk1"/>
                </a:solidFill>
              </a:rPr>
              <a:t>В настоящее время у банка есть мобильное приложение с очень скудным функционалом, который руководство банка хочет существенно расширить и поэтому возникает идея по доработке данного мобильного приложения.</a:t>
            </a:r>
            <a:endParaRPr sz="1400"/>
          </a:p>
          <a:p>
            <a:pPr indent="0" lvl="0" marL="0" rtl="0" algn="l">
              <a:lnSpc>
                <a:spcPct val="115000"/>
              </a:lnSpc>
              <a:spcBef>
                <a:spcPts val="600"/>
              </a:spcBef>
              <a:spcAft>
                <a:spcPts val="0"/>
              </a:spcAft>
              <a:buSzPts val="1200"/>
              <a:buNone/>
            </a:pPr>
            <a:r>
              <a:rPr lang="ru-RU" sz="1400">
                <a:solidFill>
                  <a:schemeClr val="dk1"/>
                </a:solidFill>
              </a:rPr>
              <a:t>Вас назначают проджект менеджером на данный проект. Заказчиком определили отдел маркетинга и развития цифровых услуг. В стране действует валютный контроль, а также есть множество нормативных актов Центрального банка, регулирующего деятельность банков. Продуктом Вашего проекта будет полноценное мобильное приложение, удовлетворяющее всем требованиям заказчика, которые на протяжении всего проекта будет дополняться.</a:t>
            </a:r>
            <a:endParaRPr sz="1400"/>
          </a:p>
          <a:p>
            <a:pPr indent="0" lvl="0" marL="0" rtl="0" algn="l">
              <a:lnSpc>
                <a:spcPct val="100000"/>
              </a:lnSpc>
              <a:spcBef>
                <a:spcPts val="600"/>
              </a:spcBef>
              <a:spcAft>
                <a:spcPts val="0"/>
              </a:spcAft>
              <a:buSzPts val="1200"/>
              <a:buNone/>
            </a:pPr>
            <a:r>
              <a:t/>
            </a:r>
            <a:endParaRPr sz="1400"/>
          </a:p>
        </p:txBody>
      </p:sp>
      <p:sp>
        <p:nvSpPr>
          <p:cNvPr id="205" name="Google Shape;205;g143ffcb4cc7_0_183"/>
          <p:cNvSpPr/>
          <p:nvPr/>
        </p:nvSpPr>
        <p:spPr>
          <a:xfrm>
            <a:off x="0" y="3870025"/>
            <a:ext cx="9144000" cy="1273500"/>
          </a:xfrm>
          <a:prstGeom prst="roundRect">
            <a:avLst>
              <a:gd fmla="val 0" name="adj"/>
            </a:avLst>
          </a:prstGeom>
          <a:solidFill>
            <a:srgbClr val="CBB4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2F2F2"/>
              </a:solidFill>
              <a:latin typeface="Calibri"/>
              <a:ea typeface="Calibri"/>
              <a:cs typeface="Calibri"/>
              <a:sym typeface="Calibri"/>
            </a:endParaRPr>
          </a:p>
        </p:txBody>
      </p:sp>
      <p:sp>
        <p:nvSpPr>
          <p:cNvPr id="206" name="Google Shape;206;g143ffcb4cc7_0_183"/>
          <p:cNvSpPr txBox="1"/>
          <p:nvPr/>
        </p:nvSpPr>
        <p:spPr>
          <a:xfrm>
            <a:off x="471775" y="4268950"/>
            <a:ext cx="5958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RU">
                <a:solidFill>
                  <a:schemeClr val="dk1"/>
                </a:solidFill>
                <a:latin typeface="IBM Plex Sans"/>
                <a:ea typeface="IBM Plex Sans"/>
                <a:cs typeface="IBM Plex Sans"/>
                <a:sym typeface="IBM Plex Sans"/>
              </a:rPr>
              <a:t>Проведите оценку влияния стейкхолдеров на проект, в компании заказчика и отношение к проекту.</a:t>
            </a:r>
            <a:endParaRPr/>
          </a:p>
        </p:txBody>
      </p:sp>
      <p:sp>
        <p:nvSpPr>
          <p:cNvPr id="207" name="Google Shape;207;g143ffcb4cc7_0_183"/>
          <p:cNvSpPr txBox="1"/>
          <p:nvPr/>
        </p:nvSpPr>
        <p:spPr>
          <a:xfrm>
            <a:off x="471775" y="387002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ru-RU">
                <a:solidFill>
                  <a:srgbClr val="000000"/>
                </a:solidFill>
                <a:latin typeface="IBM Plex Sans"/>
                <a:ea typeface="IBM Plex Sans"/>
                <a:cs typeface="IBM Plex Sans"/>
                <a:sym typeface="IBM Plex Sans"/>
              </a:rPr>
              <a:t>Задание</a:t>
            </a:r>
            <a:endParaRPr/>
          </a:p>
        </p:txBody>
      </p:sp>
      <p:sp>
        <p:nvSpPr>
          <p:cNvPr id="208" name="Google Shape;208;g143ffcb4cc7_0_183"/>
          <p:cNvSpPr/>
          <p:nvPr/>
        </p:nvSpPr>
        <p:spPr>
          <a:xfrm>
            <a:off x="6961799" y="3959225"/>
            <a:ext cx="1959600" cy="829800"/>
          </a:xfrm>
          <a:prstGeom prst="roundRect">
            <a:avLst>
              <a:gd fmla="val 16667" name="adj"/>
            </a:avLst>
          </a:prstGeom>
          <a:solidFill>
            <a:srgbClr val="FFFFFF"/>
          </a:solidFill>
          <a:ln cap="flat" cmpd="sng" w="28575">
            <a:solidFill>
              <a:srgbClr val="AAF0A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2F2F2"/>
              </a:solidFill>
              <a:latin typeface="Calibri"/>
              <a:ea typeface="Calibri"/>
              <a:cs typeface="Calibri"/>
              <a:sym typeface="Calibri"/>
            </a:endParaRPr>
          </a:p>
        </p:txBody>
      </p:sp>
      <p:sp>
        <p:nvSpPr>
          <p:cNvPr id="209" name="Google Shape;209;g143ffcb4cc7_0_183"/>
          <p:cNvSpPr txBox="1"/>
          <p:nvPr>
            <p:ph type="title"/>
          </p:nvPr>
        </p:nvSpPr>
        <p:spPr>
          <a:xfrm>
            <a:off x="7116462" y="4094378"/>
            <a:ext cx="1650300" cy="559500"/>
          </a:xfrm>
          <a:prstGeom prst="rect">
            <a:avLst/>
          </a:prstGeom>
          <a:noFill/>
          <a:ln>
            <a:noFill/>
          </a:ln>
        </p:spPr>
        <p:txBody>
          <a:bodyPr anchorCtr="0" anchor="b" bIns="0" lIns="0" spcFirstLastPara="1" rIns="0" wrap="square" tIns="5425">
            <a:spAutoFit/>
          </a:bodyPr>
          <a:lstStyle/>
          <a:p>
            <a:pPr indent="0" lvl="0" marL="0" rtl="0" algn="l">
              <a:lnSpc>
                <a:spcPct val="100000"/>
              </a:lnSpc>
              <a:spcBef>
                <a:spcPts val="0"/>
              </a:spcBef>
              <a:spcAft>
                <a:spcPts val="0"/>
              </a:spcAft>
              <a:buSzPts val="600"/>
              <a:buNone/>
            </a:pPr>
            <a:r>
              <a:rPr lang="ru-RU" sz="900">
                <a:solidFill>
                  <a:schemeClr val="dk1"/>
                </a:solidFill>
                <a:latin typeface="IBM Plex Sans"/>
                <a:ea typeface="IBM Plex Sans"/>
                <a:cs typeface="IBM Plex Sans"/>
                <a:sym typeface="IBM Plex Sans"/>
              </a:rPr>
              <a:t>Поставьте видео на паузу и постарайтесь самостоятельно выполнить задание в течение 15 минут</a:t>
            </a:r>
            <a:endParaRPr sz="900">
              <a:solidFill>
                <a:schemeClr val="dk1"/>
              </a:solidFill>
              <a:latin typeface="IBM Plex Sans"/>
              <a:ea typeface="IBM Plex Sans"/>
              <a:cs typeface="IBM Plex Sans"/>
              <a:sym typeface="IBM Plex Sans"/>
            </a:endParaRPr>
          </a:p>
        </p:txBody>
      </p:sp>
      <p:pic>
        <p:nvPicPr>
          <p:cNvPr descr="preencoded.png" id="210" name="Google Shape;210;g143ffcb4cc7_0_183"/>
          <p:cNvPicPr preferRelativeResize="0"/>
          <p:nvPr/>
        </p:nvPicPr>
        <p:blipFill rotWithShape="1">
          <a:blip r:embed="rId3">
            <a:alphaModFix/>
          </a:blip>
          <a:srcRect b="0" l="0" r="0" t="0"/>
          <a:stretch/>
        </p:blipFill>
        <p:spPr>
          <a:xfrm>
            <a:off x="8040100" y="4316125"/>
            <a:ext cx="1128307" cy="829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8"/>
          <p:cNvSpPr txBox="1"/>
          <p:nvPr>
            <p:ph type="title"/>
          </p:nvPr>
        </p:nvSpPr>
        <p:spPr>
          <a:xfrm>
            <a:off x="540000" y="512400"/>
            <a:ext cx="8064000" cy="282600"/>
          </a:xfrm>
          <a:prstGeom prst="rect">
            <a:avLst/>
          </a:prstGeom>
          <a:noFill/>
          <a:ln>
            <a:noFill/>
          </a:ln>
        </p:spPr>
        <p:txBody>
          <a:bodyPr anchorCtr="0" anchor="b" bIns="0" lIns="0" spcFirstLastPara="1" rIns="0" wrap="square" tIns="5425">
            <a:spAutoFit/>
          </a:bodyPr>
          <a:lstStyle/>
          <a:p>
            <a:pPr indent="0" lvl="0" marL="0" rtl="0" algn="l">
              <a:lnSpc>
                <a:spcPct val="100000"/>
              </a:lnSpc>
              <a:spcBef>
                <a:spcPts val="0"/>
              </a:spcBef>
              <a:spcAft>
                <a:spcPts val="0"/>
              </a:spcAft>
              <a:buSzPts val="600"/>
              <a:buNone/>
            </a:pPr>
            <a:r>
              <a:rPr lang="ru-RU" sz="1800">
                <a:solidFill>
                  <a:schemeClr val="dk1"/>
                </a:solidFill>
                <a:latin typeface="IBM Plex Sans SemiBold"/>
                <a:ea typeface="IBM Plex Sans SemiBold"/>
                <a:cs typeface="IBM Plex Sans SemiBold"/>
                <a:sym typeface="IBM Plex Sans SemiBold"/>
              </a:rPr>
              <a:t>Кейс </a:t>
            </a:r>
            <a:r>
              <a:rPr lang="ru-RU">
                <a:solidFill>
                  <a:schemeClr val="dk1"/>
                </a:solidFill>
              </a:rPr>
              <a:t>3 </a:t>
            </a:r>
            <a:endParaRPr sz="1800">
              <a:solidFill>
                <a:schemeClr val="dk1"/>
              </a:solidFill>
              <a:latin typeface="IBM Plex Sans SemiBold"/>
              <a:ea typeface="IBM Plex Sans SemiBold"/>
              <a:cs typeface="IBM Plex Sans SemiBold"/>
              <a:sym typeface="IBM Plex Sans SemiBold"/>
            </a:endParaRPr>
          </a:p>
        </p:txBody>
      </p:sp>
      <p:sp>
        <p:nvSpPr>
          <p:cNvPr id="216" name="Google Shape;216;p8"/>
          <p:cNvSpPr txBox="1"/>
          <p:nvPr>
            <p:ph idx="1" type="subTitle"/>
          </p:nvPr>
        </p:nvSpPr>
        <p:spPr>
          <a:xfrm>
            <a:off x="539750" y="835975"/>
            <a:ext cx="6190800" cy="3769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SzPts val="1200"/>
              <a:buNone/>
            </a:pPr>
            <a:r>
              <a:rPr lang="ru-RU" sz="1100">
                <a:solidFill>
                  <a:schemeClr val="dk1"/>
                </a:solidFill>
              </a:rPr>
              <a:t>Вы работаете проджект менеджером над доработкой того же мобильного приложения банка из кейса №1.</a:t>
            </a:r>
            <a:endParaRPr sz="1100"/>
          </a:p>
          <a:p>
            <a:pPr indent="0" lvl="0" marL="0" rtl="0" algn="l">
              <a:lnSpc>
                <a:spcPct val="115000"/>
              </a:lnSpc>
              <a:spcBef>
                <a:spcPts val="600"/>
              </a:spcBef>
              <a:spcAft>
                <a:spcPts val="0"/>
              </a:spcAft>
              <a:buSzPts val="1200"/>
              <a:buNone/>
            </a:pPr>
            <a:r>
              <a:rPr lang="ru-RU" sz="1100">
                <a:solidFill>
                  <a:schemeClr val="dk1"/>
                </a:solidFill>
              </a:rPr>
              <a:t>В ходе изучения бизнес-функциональных требований, технической документации и осуществления дополнительного сбора требований Вы узнаёте, что мобильное приложение должно быть доступным для использования на мобильных устройствах с операционными системами iOS 10.0 и выше, Android 8.0 и выше.</a:t>
            </a:r>
            <a:endParaRPr sz="1100"/>
          </a:p>
          <a:p>
            <a:pPr indent="0" lvl="0" marL="0" rtl="0" algn="l">
              <a:lnSpc>
                <a:spcPct val="115000"/>
              </a:lnSpc>
              <a:spcBef>
                <a:spcPts val="600"/>
              </a:spcBef>
              <a:spcAft>
                <a:spcPts val="0"/>
              </a:spcAft>
              <a:buSzPts val="1200"/>
              <a:buNone/>
            </a:pPr>
            <a:r>
              <a:rPr lang="ru-RU" sz="1100">
                <a:solidFill>
                  <a:schemeClr val="dk1"/>
                </a:solidFill>
              </a:rPr>
              <a:t>Также необходимо, чтобы с помощью мобильного приложения пользователи могли открывать валютные накопительные счета и переводить на них денежные средства со своих дебетовых карт. При этом, есть риск того, что будет введена высокая комиссия за перевод иностранной валюты или вовсе будет введён запрет на открытие валютных накопительных счетов.</a:t>
            </a:r>
            <a:endParaRPr sz="1100"/>
          </a:p>
          <a:p>
            <a:pPr indent="0" lvl="0" marL="0" rtl="0" algn="l">
              <a:lnSpc>
                <a:spcPct val="115000"/>
              </a:lnSpc>
              <a:spcBef>
                <a:spcPts val="600"/>
              </a:spcBef>
              <a:spcAft>
                <a:spcPts val="0"/>
              </a:spcAft>
              <a:buSzPts val="1200"/>
              <a:buNone/>
            </a:pPr>
            <a:r>
              <a:rPr lang="ru-RU" sz="1100">
                <a:solidFill>
                  <a:schemeClr val="dk1"/>
                </a:solidFill>
              </a:rPr>
              <a:t>Заказчик также на одном из собраний сказал, что дорабатывать сайт банка не нужно, Вы работаете только над мобильным приложением.</a:t>
            </a:r>
            <a:endParaRPr sz="1100"/>
          </a:p>
          <a:p>
            <a:pPr indent="0" lvl="0" marL="0" rtl="0" algn="l">
              <a:lnSpc>
                <a:spcPct val="115000"/>
              </a:lnSpc>
              <a:spcBef>
                <a:spcPts val="600"/>
              </a:spcBef>
              <a:spcAft>
                <a:spcPts val="0"/>
              </a:spcAft>
              <a:buSzPts val="1200"/>
              <a:buNone/>
            </a:pPr>
            <a:r>
              <a:rPr lang="ru-RU" sz="1100">
                <a:solidFill>
                  <a:schemeClr val="dk1"/>
                </a:solidFill>
              </a:rPr>
              <a:t>Есть существенная проблема на проекте: сервера необходимых мощностей должны быть завезены из-за рубежа и на них сильно выросли цены – Вам необходимо это также учесть на своём проекте.</a:t>
            </a:r>
            <a:endParaRPr sz="1100"/>
          </a:p>
          <a:p>
            <a:pPr indent="0" lvl="0" marL="0" rtl="0" algn="l">
              <a:lnSpc>
                <a:spcPct val="115000"/>
              </a:lnSpc>
              <a:spcBef>
                <a:spcPts val="600"/>
              </a:spcBef>
              <a:spcAft>
                <a:spcPts val="0"/>
              </a:spcAft>
              <a:buSzPts val="1200"/>
              <a:buNone/>
            </a:pPr>
            <a:r>
              <a:rPr lang="ru-RU" sz="1100">
                <a:solidFill>
                  <a:schemeClr val="dk1"/>
                </a:solidFill>
              </a:rPr>
              <a:t>Также в настоящее время приложение Вашего банка временно удалили из App Store и Google Play. Несмотря на это проект по доработке приложения не останавливается, но нужно найти новые пути распространения обновлённых версий приложения среди конечных пользователей.</a:t>
            </a:r>
            <a:endParaRPr sz="1100"/>
          </a:p>
          <a:p>
            <a:pPr indent="0" lvl="0" marL="0" rtl="0" algn="l">
              <a:lnSpc>
                <a:spcPct val="100000"/>
              </a:lnSpc>
              <a:spcBef>
                <a:spcPts val="600"/>
              </a:spcBef>
              <a:spcAft>
                <a:spcPts val="0"/>
              </a:spcAft>
              <a:buSzPts val="1200"/>
              <a:buNone/>
            </a:pPr>
            <a:r>
              <a:t/>
            </a:r>
            <a:endParaRPr sz="1100"/>
          </a:p>
        </p:txBody>
      </p:sp>
      <p:sp>
        <p:nvSpPr>
          <p:cNvPr id="217" name="Google Shape;217;p8"/>
          <p:cNvSpPr/>
          <p:nvPr/>
        </p:nvSpPr>
        <p:spPr>
          <a:xfrm>
            <a:off x="6901500" y="642950"/>
            <a:ext cx="2242500" cy="4500900"/>
          </a:xfrm>
          <a:prstGeom prst="roundRect">
            <a:avLst>
              <a:gd fmla="val 0" name="adj"/>
            </a:avLst>
          </a:prstGeom>
          <a:solidFill>
            <a:srgbClr val="CBB4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2F2F2"/>
              </a:solidFill>
              <a:latin typeface="Calibri"/>
              <a:ea typeface="Calibri"/>
              <a:cs typeface="Calibri"/>
              <a:sym typeface="Calibri"/>
            </a:endParaRPr>
          </a:p>
        </p:txBody>
      </p:sp>
      <p:sp>
        <p:nvSpPr>
          <p:cNvPr id="218" name="Google Shape;218;p8"/>
          <p:cNvSpPr txBox="1"/>
          <p:nvPr>
            <p:ph idx="2"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p>
            <a:pPr indent="0" lvl="0" marL="0" rtl="0" algn="l">
              <a:lnSpc>
                <a:spcPct val="100000"/>
              </a:lnSpc>
              <a:spcBef>
                <a:spcPts val="0"/>
              </a:spcBef>
              <a:spcAft>
                <a:spcPts val="0"/>
              </a:spcAft>
              <a:buSzPts val="1000"/>
              <a:buNone/>
            </a:pPr>
            <a:r>
              <a:rPr lang="ru-RU"/>
              <a:t>Семинар 2</a:t>
            </a:r>
            <a:endParaRPr/>
          </a:p>
        </p:txBody>
      </p:sp>
      <p:sp>
        <p:nvSpPr>
          <p:cNvPr id="219" name="Google Shape;219;p8"/>
          <p:cNvSpPr txBox="1"/>
          <p:nvPr/>
        </p:nvSpPr>
        <p:spPr>
          <a:xfrm>
            <a:off x="7238202" y="881450"/>
            <a:ext cx="1431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ru-RU">
                <a:solidFill>
                  <a:srgbClr val="000000"/>
                </a:solidFill>
                <a:latin typeface="IBM Plex Sans"/>
                <a:ea typeface="IBM Plex Sans"/>
                <a:cs typeface="IBM Plex Sans"/>
                <a:sym typeface="IBM Plex Sans"/>
              </a:rPr>
              <a:t>Задание</a:t>
            </a:r>
            <a:endParaRPr/>
          </a:p>
        </p:txBody>
      </p:sp>
      <p:sp>
        <p:nvSpPr>
          <p:cNvPr id="220" name="Google Shape;220;p8"/>
          <p:cNvSpPr txBox="1"/>
          <p:nvPr/>
        </p:nvSpPr>
        <p:spPr>
          <a:xfrm>
            <a:off x="7049650" y="1383450"/>
            <a:ext cx="1891200" cy="216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ru-RU" sz="1200">
                <a:solidFill>
                  <a:schemeClr val="dk1"/>
                </a:solidFill>
                <a:latin typeface="IBM Plex Sans"/>
                <a:ea typeface="IBM Plex Sans"/>
                <a:cs typeface="IBM Plex Sans"/>
                <a:sym typeface="IBM Plex Sans"/>
              </a:rPr>
              <a:t>Вам необходимо определить следующие показатели своего проекта:</a:t>
            </a:r>
            <a:endParaRPr sz="1000">
              <a:solidFill>
                <a:schemeClr val="dk1"/>
              </a:solidFill>
              <a:latin typeface="IBM Plex Sans"/>
              <a:ea typeface="IBM Plex Sans"/>
              <a:cs typeface="IBM Plex Sans"/>
              <a:sym typeface="IBM Plex Sans"/>
            </a:endParaRPr>
          </a:p>
          <a:p>
            <a:pPr indent="-273050" lvl="0" marL="285750" rtl="0" algn="l">
              <a:lnSpc>
                <a:spcPct val="115000"/>
              </a:lnSpc>
              <a:spcBef>
                <a:spcPts val="600"/>
              </a:spcBef>
              <a:spcAft>
                <a:spcPts val="0"/>
              </a:spcAft>
              <a:buClr>
                <a:schemeClr val="dk1"/>
              </a:buClr>
              <a:buSzPts val="1000"/>
              <a:buFont typeface="Arial"/>
              <a:buChar char="•"/>
            </a:pPr>
            <a:r>
              <a:rPr lang="ru-RU" sz="1200">
                <a:solidFill>
                  <a:schemeClr val="dk1"/>
                </a:solidFill>
                <a:latin typeface="IBM Plex Sans"/>
                <a:ea typeface="IBM Plex Sans"/>
                <a:cs typeface="IBM Plex Sans"/>
                <a:sym typeface="IBM Plex Sans"/>
              </a:rPr>
              <a:t>Содержание</a:t>
            </a:r>
            <a:endParaRPr sz="1000">
              <a:solidFill>
                <a:schemeClr val="dk1"/>
              </a:solidFill>
              <a:latin typeface="IBM Plex Sans"/>
              <a:ea typeface="IBM Plex Sans"/>
              <a:cs typeface="IBM Plex Sans"/>
              <a:sym typeface="IBM Plex Sans"/>
            </a:endParaRPr>
          </a:p>
          <a:p>
            <a:pPr indent="-273050" lvl="0" marL="285750" rtl="0" algn="l">
              <a:lnSpc>
                <a:spcPct val="115000"/>
              </a:lnSpc>
              <a:spcBef>
                <a:spcPts val="600"/>
              </a:spcBef>
              <a:spcAft>
                <a:spcPts val="0"/>
              </a:spcAft>
              <a:buClr>
                <a:schemeClr val="dk1"/>
              </a:buClr>
              <a:buSzPts val="1000"/>
              <a:buFont typeface="Arial"/>
              <a:buChar char="•"/>
            </a:pPr>
            <a:r>
              <a:rPr lang="ru-RU" sz="1200">
                <a:solidFill>
                  <a:schemeClr val="dk1"/>
                </a:solidFill>
                <a:latin typeface="IBM Plex Sans"/>
                <a:ea typeface="IBM Plex Sans"/>
                <a:cs typeface="IBM Plex Sans"/>
                <a:sym typeface="IBM Plex Sans"/>
              </a:rPr>
              <a:t>Границы</a:t>
            </a:r>
            <a:endParaRPr sz="1000">
              <a:solidFill>
                <a:schemeClr val="dk1"/>
              </a:solidFill>
              <a:latin typeface="IBM Plex Sans"/>
              <a:ea typeface="IBM Plex Sans"/>
              <a:cs typeface="IBM Plex Sans"/>
              <a:sym typeface="IBM Plex Sans"/>
            </a:endParaRPr>
          </a:p>
          <a:p>
            <a:pPr indent="-273050" lvl="0" marL="285750" rtl="0" algn="l">
              <a:lnSpc>
                <a:spcPct val="115000"/>
              </a:lnSpc>
              <a:spcBef>
                <a:spcPts val="600"/>
              </a:spcBef>
              <a:spcAft>
                <a:spcPts val="0"/>
              </a:spcAft>
              <a:buClr>
                <a:schemeClr val="dk1"/>
              </a:buClr>
              <a:buSzPts val="1000"/>
              <a:buFont typeface="Arial"/>
              <a:buChar char="•"/>
            </a:pPr>
            <a:r>
              <a:rPr lang="ru-RU" sz="1200">
                <a:solidFill>
                  <a:schemeClr val="dk1"/>
                </a:solidFill>
                <a:latin typeface="IBM Plex Sans"/>
                <a:ea typeface="IBM Plex Sans"/>
                <a:cs typeface="IBM Plex Sans"/>
                <a:sym typeface="IBM Plex Sans"/>
              </a:rPr>
              <a:t>Ограничения</a:t>
            </a:r>
            <a:endParaRPr sz="1000">
              <a:solidFill>
                <a:schemeClr val="dk1"/>
              </a:solidFill>
              <a:latin typeface="IBM Plex Sans"/>
              <a:ea typeface="IBM Plex Sans"/>
              <a:cs typeface="IBM Plex Sans"/>
              <a:sym typeface="IBM Plex Sans"/>
            </a:endParaRPr>
          </a:p>
          <a:p>
            <a:pPr indent="-273050" lvl="0" marL="285750" rtl="0" algn="l">
              <a:lnSpc>
                <a:spcPct val="115000"/>
              </a:lnSpc>
              <a:spcBef>
                <a:spcPts val="600"/>
              </a:spcBef>
              <a:spcAft>
                <a:spcPts val="0"/>
              </a:spcAft>
              <a:buClr>
                <a:schemeClr val="dk1"/>
              </a:buClr>
              <a:buSzPts val="1000"/>
              <a:buFont typeface="Arial"/>
              <a:buChar char="•"/>
            </a:pPr>
            <a:r>
              <a:rPr lang="ru-RU" sz="1200">
                <a:solidFill>
                  <a:schemeClr val="dk1"/>
                </a:solidFill>
                <a:latin typeface="IBM Plex Sans"/>
                <a:ea typeface="IBM Plex Sans"/>
                <a:cs typeface="IBM Plex Sans"/>
                <a:sym typeface="IBM Plex Sans"/>
              </a:rPr>
              <a:t>Допущения</a:t>
            </a:r>
            <a:endParaRPr sz="1200">
              <a:solidFill>
                <a:schemeClr val="dk1"/>
              </a:solidFill>
              <a:latin typeface="IBM Plex Sans"/>
              <a:ea typeface="IBM Plex Sans"/>
              <a:cs typeface="IBM Plex Sans"/>
              <a:sym typeface="IBM Plex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143ffcb4cc7_0_193"/>
          <p:cNvSpPr txBox="1"/>
          <p:nvPr>
            <p:ph type="title"/>
          </p:nvPr>
        </p:nvSpPr>
        <p:spPr>
          <a:xfrm>
            <a:off x="540000" y="512400"/>
            <a:ext cx="8064000" cy="282600"/>
          </a:xfrm>
          <a:prstGeom prst="rect">
            <a:avLst/>
          </a:prstGeom>
          <a:noFill/>
          <a:ln>
            <a:noFill/>
          </a:ln>
        </p:spPr>
        <p:txBody>
          <a:bodyPr anchorCtr="0" anchor="b" bIns="0" lIns="0" spcFirstLastPara="1" rIns="0" wrap="square" tIns="5425">
            <a:spAutoFit/>
          </a:bodyPr>
          <a:lstStyle/>
          <a:p>
            <a:pPr indent="0" lvl="0" marL="0" rtl="0" algn="l">
              <a:lnSpc>
                <a:spcPct val="100000"/>
              </a:lnSpc>
              <a:spcBef>
                <a:spcPts val="0"/>
              </a:spcBef>
              <a:spcAft>
                <a:spcPts val="0"/>
              </a:spcAft>
              <a:buSzPts val="600"/>
              <a:buNone/>
            </a:pPr>
            <a:r>
              <a:rPr lang="ru-RU" sz="1800">
                <a:solidFill>
                  <a:schemeClr val="dk1"/>
                </a:solidFill>
                <a:latin typeface="IBM Plex Sans SemiBold"/>
                <a:ea typeface="IBM Plex Sans SemiBold"/>
                <a:cs typeface="IBM Plex Sans SemiBold"/>
                <a:sym typeface="IBM Plex Sans SemiBold"/>
              </a:rPr>
              <a:t>Кейс </a:t>
            </a:r>
            <a:r>
              <a:rPr lang="ru-RU">
                <a:solidFill>
                  <a:schemeClr val="dk1"/>
                </a:solidFill>
              </a:rPr>
              <a:t>3 </a:t>
            </a:r>
            <a:endParaRPr sz="1800">
              <a:solidFill>
                <a:schemeClr val="dk1"/>
              </a:solidFill>
              <a:latin typeface="IBM Plex Sans SemiBold"/>
              <a:ea typeface="IBM Plex Sans SemiBold"/>
              <a:cs typeface="IBM Plex Sans SemiBold"/>
              <a:sym typeface="IBM Plex Sans SemiBold"/>
            </a:endParaRPr>
          </a:p>
        </p:txBody>
      </p:sp>
      <p:sp>
        <p:nvSpPr>
          <p:cNvPr id="226" name="Google Shape;226;g143ffcb4cc7_0_193"/>
          <p:cNvSpPr txBox="1"/>
          <p:nvPr>
            <p:ph idx="1" type="subTitle"/>
          </p:nvPr>
        </p:nvSpPr>
        <p:spPr>
          <a:xfrm>
            <a:off x="539750" y="835975"/>
            <a:ext cx="6190800" cy="3769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SzPts val="1200"/>
              <a:buNone/>
            </a:pPr>
            <a:r>
              <a:rPr lang="ru-RU" sz="1100">
                <a:solidFill>
                  <a:schemeClr val="dk1"/>
                </a:solidFill>
              </a:rPr>
              <a:t>Вы работаете прожект менеджером над доработкой того же мобильного приложения банка из кейса №1.</a:t>
            </a:r>
            <a:endParaRPr sz="1100"/>
          </a:p>
          <a:p>
            <a:pPr indent="0" lvl="0" marL="0" rtl="0" algn="l">
              <a:lnSpc>
                <a:spcPct val="115000"/>
              </a:lnSpc>
              <a:spcBef>
                <a:spcPts val="600"/>
              </a:spcBef>
              <a:spcAft>
                <a:spcPts val="0"/>
              </a:spcAft>
              <a:buSzPts val="1200"/>
              <a:buNone/>
            </a:pPr>
            <a:r>
              <a:rPr lang="ru-RU" sz="1100">
                <a:solidFill>
                  <a:schemeClr val="dk1"/>
                </a:solidFill>
              </a:rPr>
              <a:t>В ходе изучения бизнес-функциональных требований, технической документации и осуществления дополнительного сбора требований Вы узнаёте, что мобильное приложение должно быть доступным для использования на мобильных устройствах с операционными системами iOS 10.0 и выше, Android 8.0 и выше.</a:t>
            </a:r>
            <a:endParaRPr sz="1100"/>
          </a:p>
          <a:p>
            <a:pPr indent="0" lvl="0" marL="0" rtl="0" algn="l">
              <a:lnSpc>
                <a:spcPct val="115000"/>
              </a:lnSpc>
              <a:spcBef>
                <a:spcPts val="600"/>
              </a:spcBef>
              <a:spcAft>
                <a:spcPts val="0"/>
              </a:spcAft>
              <a:buSzPts val="1200"/>
              <a:buNone/>
            </a:pPr>
            <a:r>
              <a:rPr lang="ru-RU" sz="1100">
                <a:solidFill>
                  <a:schemeClr val="dk1"/>
                </a:solidFill>
              </a:rPr>
              <a:t>Также необходимо, чтобы с помощью мобильного приложения пользователи могли открывать валютные накопительные счета и переводить на них денежные средства со своих дебетовых карт. При этом, есть риск того, что будет введена высокая комиссия за перевод иностранной валюты или вовсе будет введён запрет на открытие валютных накопительных счетов.</a:t>
            </a:r>
            <a:endParaRPr sz="1100"/>
          </a:p>
          <a:p>
            <a:pPr indent="0" lvl="0" marL="0" rtl="0" algn="l">
              <a:lnSpc>
                <a:spcPct val="115000"/>
              </a:lnSpc>
              <a:spcBef>
                <a:spcPts val="600"/>
              </a:spcBef>
              <a:spcAft>
                <a:spcPts val="0"/>
              </a:spcAft>
              <a:buSzPts val="1200"/>
              <a:buNone/>
            </a:pPr>
            <a:r>
              <a:rPr lang="ru-RU" sz="1100">
                <a:solidFill>
                  <a:schemeClr val="dk1"/>
                </a:solidFill>
              </a:rPr>
              <a:t>Заказчик также на одном из собраний сказал, что дорабатывать сайт банка не нужно, Вы работаете только над мобильным приложением.</a:t>
            </a:r>
            <a:endParaRPr sz="1100"/>
          </a:p>
          <a:p>
            <a:pPr indent="0" lvl="0" marL="0" rtl="0" algn="l">
              <a:lnSpc>
                <a:spcPct val="115000"/>
              </a:lnSpc>
              <a:spcBef>
                <a:spcPts val="600"/>
              </a:spcBef>
              <a:spcAft>
                <a:spcPts val="0"/>
              </a:spcAft>
              <a:buSzPts val="1200"/>
              <a:buNone/>
            </a:pPr>
            <a:r>
              <a:rPr lang="ru-RU" sz="1100">
                <a:solidFill>
                  <a:schemeClr val="dk1"/>
                </a:solidFill>
              </a:rPr>
              <a:t>Есть существенная проблема на проекте: сервера необходимых мощностей должны быть завезены из-за рубежа и на них сильно выросли цены – Вам необходимо это также учесть на своём проекте.</a:t>
            </a:r>
            <a:endParaRPr sz="1100"/>
          </a:p>
          <a:p>
            <a:pPr indent="0" lvl="0" marL="0" rtl="0" algn="l">
              <a:lnSpc>
                <a:spcPct val="115000"/>
              </a:lnSpc>
              <a:spcBef>
                <a:spcPts val="600"/>
              </a:spcBef>
              <a:spcAft>
                <a:spcPts val="0"/>
              </a:spcAft>
              <a:buSzPts val="1200"/>
              <a:buNone/>
            </a:pPr>
            <a:r>
              <a:rPr lang="ru-RU" sz="1100">
                <a:solidFill>
                  <a:schemeClr val="dk1"/>
                </a:solidFill>
              </a:rPr>
              <a:t>Также в настоящее время приложение Вашего банка временно удалили из App Store и Google Play. Несмотря на это проект по доработке приложения не останавливается, но нужно найти новые пути распространения обновлённых версий приложения среди конечных пользователей.</a:t>
            </a:r>
            <a:endParaRPr sz="1100"/>
          </a:p>
          <a:p>
            <a:pPr indent="0" lvl="0" marL="0" rtl="0" algn="l">
              <a:lnSpc>
                <a:spcPct val="100000"/>
              </a:lnSpc>
              <a:spcBef>
                <a:spcPts val="600"/>
              </a:spcBef>
              <a:spcAft>
                <a:spcPts val="0"/>
              </a:spcAft>
              <a:buSzPts val="1200"/>
              <a:buNone/>
            </a:pPr>
            <a:r>
              <a:t/>
            </a:r>
            <a:endParaRPr sz="1100"/>
          </a:p>
        </p:txBody>
      </p:sp>
      <p:sp>
        <p:nvSpPr>
          <p:cNvPr id="227" name="Google Shape;227;g143ffcb4cc7_0_193"/>
          <p:cNvSpPr/>
          <p:nvPr/>
        </p:nvSpPr>
        <p:spPr>
          <a:xfrm>
            <a:off x="6901500" y="642950"/>
            <a:ext cx="2242500" cy="4500900"/>
          </a:xfrm>
          <a:prstGeom prst="roundRect">
            <a:avLst>
              <a:gd fmla="val 0" name="adj"/>
            </a:avLst>
          </a:prstGeom>
          <a:solidFill>
            <a:srgbClr val="CBB4E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2F2F2"/>
              </a:solidFill>
              <a:latin typeface="Calibri"/>
              <a:ea typeface="Calibri"/>
              <a:cs typeface="Calibri"/>
              <a:sym typeface="Calibri"/>
            </a:endParaRPr>
          </a:p>
        </p:txBody>
      </p:sp>
      <p:sp>
        <p:nvSpPr>
          <p:cNvPr id="228" name="Google Shape;228;g143ffcb4cc7_0_193"/>
          <p:cNvSpPr txBox="1"/>
          <p:nvPr>
            <p:ph idx="2" type="subTitle"/>
          </p:nvPr>
        </p:nvSpPr>
        <p:spPr>
          <a:xfrm>
            <a:off x="540000" y="152400"/>
            <a:ext cx="5958000" cy="360000"/>
          </a:xfrm>
          <a:prstGeom prst="rect">
            <a:avLst/>
          </a:prstGeom>
          <a:noFill/>
          <a:ln>
            <a:noFill/>
          </a:ln>
        </p:spPr>
        <p:txBody>
          <a:bodyPr anchorCtr="0" anchor="ctr" bIns="36000" lIns="0" spcFirstLastPara="1" rIns="0" wrap="square" tIns="36000">
            <a:noAutofit/>
          </a:bodyPr>
          <a:lstStyle/>
          <a:p>
            <a:pPr indent="0" lvl="0" marL="0" rtl="0" algn="l">
              <a:lnSpc>
                <a:spcPct val="100000"/>
              </a:lnSpc>
              <a:spcBef>
                <a:spcPts val="0"/>
              </a:spcBef>
              <a:spcAft>
                <a:spcPts val="0"/>
              </a:spcAft>
              <a:buSzPts val="1000"/>
              <a:buNone/>
            </a:pPr>
            <a:r>
              <a:rPr lang="ru-RU"/>
              <a:t>Семинар 2</a:t>
            </a:r>
            <a:endParaRPr/>
          </a:p>
        </p:txBody>
      </p:sp>
      <p:sp>
        <p:nvSpPr>
          <p:cNvPr id="229" name="Google Shape;229;g143ffcb4cc7_0_193"/>
          <p:cNvSpPr txBox="1"/>
          <p:nvPr/>
        </p:nvSpPr>
        <p:spPr>
          <a:xfrm>
            <a:off x="7238202" y="881450"/>
            <a:ext cx="1431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ru-RU">
                <a:solidFill>
                  <a:srgbClr val="000000"/>
                </a:solidFill>
                <a:latin typeface="IBM Plex Sans"/>
                <a:ea typeface="IBM Plex Sans"/>
                <a:cs typeface="IBM Plex Sans"/>
                <a:sym typeface="IBM Plex Sans"/>
              </a:rPr>
              <a:t>Задание</a:t>
            </a:r>
            <a:endParaRPr/>
          </a:p>
        </p:txBody>
      </p:sp>
      <p:sp>
        <p:nvSpPr>
          <p:cNvPr id="230" name="Google Shape;230;g143ffcb4cc7_0_193"/>
          <p:cNvSpPr txBox="1"/>
          <p:nvPr/>
        </p:nvSpPr>
        <p:spPr>
          <a:xfrm>
            <a:off x="7049650" y="1383450"/>
            <a:ext cx="1891200" cy="216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ru-RU" sz="1200">
                <a:solidFill>
                  <a:schemeClr val="dk1"/>
                </a:solidFill>
                <a:latin typeface="IBM Plex Sans"/>
                <a:ea typeface="IBM Plex Sans"/>
                <a:cs typeface="IBM Plex Sans"/>
                <a:sym typeface="IBM Plex Sans"/>
              </a:rPr>
              <a:t>Вам необходимо определить следующие показатели своего проекта:</a:t>
            </a:r>
            <a:endParaRPr sz="1000">
              <a:solidFill>
                <a:schemeClr val="dk1"/>
              </a:solidFill>
              <a:latin typeface="IBM Plex Sans"/>
              <a:ea typeface="IBM Plex Sans"/>
              <a:cs typeface="IBM Plex Sans"/>
              <a:sym typeface="IBM Plex Sans"/>
            </a:endParaRPr>
          </a:p>
          <a:p>
            <a:pPr indent="-273050" lvl="0" marL="285750" rtl="0" algn="l">
              <a:lnSpc>
                <a:spcPct val="115000"/>
              </a:lnSpc>
              <a:spcBef>
                <a:spcPts val="600"/>
              </a:spcBef>
              <a:spcAft>
                <a:spcPts val="0"/>
              </a:spcAft>
              <a:buClr>
                <a:schemeClr val="dk1"/>
              </a:buClr>
              <a:buSzPts val="1000"/>
              <a:buFont typeface="Arial"/>
              <a:buChar char="•"/>
            </a:pPr>
            <a:r>
              <a:rPr lang="ru-RU" sz="1200">
                <a:solidFill>
                  <a:schemeClr val="dk1"/>
                </a:solidFill>
                <a:latin typeface="IBM Plex Sans"/>
                <a:ea typeface="IBM Plex Sans"/>
                <a:cs typeface="IBM Plex Sans"/>
                <a:sym typeface="IBM Plex Sans"/>
              </a:rPr>
              <a:t>Содержание</a:t>
            </a:r>
            <a:endParaRPr sz="1000">
              <a:solidFill>
                <a:schemeClr val="dk1"/>
              </a:solidFill>
              <a:latin typeface="IBM Plex Sans"/>
              <a:ea typeface="IBM Plex Sans"/>
              <a:cs typeface="IBM Plex Sans"/>
              <a:sym typeface="IBM Plex Sans"/>
            </a:endParaRPr>
          </a:p>
          <a:p>
            <a:pPr indent="-273050" lvl="0" marL="285750" rtl="0" algn="l">
              <a:lnSpc>
                <a:spcPct val="115000"/>
              </a:lnSpc>
              <a:spcBef>
                <a:spcPts val="600"/>
              </a:spcBef>
              <a:spcAft>
                <a:spcPts val="0"/>
              </a:spcAft>
              <a:buClr>
                <a:schemeClr val="dk1"/>
              </a:buClr>
              <a:buSzPts val="1000"/>
              <a:buFont typeface="Arial"/>
              <a:buChar char="•"/>
            </a:pPr>
            <a:r>
              <a:rPr lang="ru-RU" sz="1200">
                <a:solidFill>
                  <a:schemeClr val="dk1"/>
                </a:solidFill>
                <a:latin typeface="IBM Plex Sans"/>
                <a:ea typeface="IBM Plex Sans"/>
                <a:cs typeface="IBM Plex Sans"/>
                <a:sym typeface="IBM Plex Sans"/>
              </a:rPr>
              <a:t>Границы</a:t>
            </a:r>
            <a:endParaRPr sz="1000">
              <a:solidFill>
                <a:schemeClr val="dk1"/>
              </a:solidFill>
              <a:latin typeface="IBM Plex Sans"/>
              <a:ea typeface="IBM Plex Sans"/>
              <a:cs typeface="IBM Plex Sans"/>
              <a:sym typeface="IBM Plex Sans"/>
            </a:endParaRPr>
          </a:p>
          <a:p>
            <a:pPr indent="-273050" lvl="0" marL="285750" rtl="0" algn="l">
              <a:lnSpc>
                <a:spcPct val="115000"/>
              </a:lnSpc>
              <a:spcBef>
                <a:spcPts val="600"/>
              </a:spcBef>
              <a:spcAft>
                <a:spcPts val="0"/>
              </a:spcAft>
              <a:buClr>
                <a:schemeClr val="dk1"/>
              </a:buClr>
              <a:buSzPts val="1000"/>
              <a:buFont typeface="Arial"/>
              <a:buChar char="•"/>
            </a:pPr>
            <a:r>
              <a:rPr lang="ru-RU" sz="1200">
                <a:solidFill>
                  <a:schemeClr val="dk1"/>
                </a:solidFill>
                <a:latin typeface="IBM Plex Sans"/>
                <a:ea typeface="IBM Plex Sans"/>
                <a:cs typeface="IBM Plex Sans"/>
                <a:sym typeface="IBM Plex Sans"/>
              </a:rPr>
              <a:t>Ограничения</a:t>
            </a:r>
            <a:endParaRPr sz="1000">
              <a:solidFill>
                <a:schemeClr val="dk1"/>
              </a:solidFill>
              <a:latin typeface="IBM Plex Sans"/>
              <a:ea typeface="IBM Plex Sans"/>
              <a:cs typeface="IBM Plex Sans"/>
              <a:sym typeface="IBM Plex Sans"/>
            </a:endParaRPr>
          </a:p>
          <a:p>
            <a:pPr indent="-273050" lvl="0" marL="285750" rtl="0" algn="l">
              <a:lnSpc>
                <a:spcPct val="115000"/>
              </a:lnSpc>
              <a:spcBef>
                <a:spcPts val="600"/>
              </a:spcBef>
              <a:spcAft>
                <a:spcPts val="0"/>
              </a:spcAft>
              <a:buClr>
                <a:schemeClr val="dk1"/>
              </a:buClr>
              <a:buSzPts val="1000"/>
              <a:buFont typeface="Arial"/>
              <a:buChar char="•"/>
            </a:pPr>
            <a:r>
              <a:rPr lang="ru-RU" sz="1200">
                <a:solidFill>
                  <a:schemeClr val="dk1"/>
                </a:solidFill>
                <a:latin typeface="IBM Plex Sans"/>
                <a:ea typeface="IBM Plex Sans"/>
                <a:cs typeface="IBM Plex Sans"/>
                <a:sym typeface="IBM Plex Sans"/>
              </a:rPr>
              <a:t>Допущения</a:t>
            </a:r>
            <a:endParaRPr sz="1200">
              <a:solidFill>
                <a:schemeClr val="dk1"/>
              </a:solidFill>
              <a:latin typeface="IBM Plex Sans"/>
              <a:ea typeface="IBM Plex Sans"/>
              <a:cs typeface="IBM Plex Sans"/>
              <a:sym typeface="IBM Plex Sans"/>
            </a:endParaRPr>
          </a:p>
        </p:txBody>
      </p:sp>
      <p:sp>
        <p:nvSpPr>
          <p:cNvPr id="231" name="Google Shape;231;g143ffcb4cc7_0_193"/>
          <p:cNvSpPr/>
          <p:nvPr/>
        </p:nvSpPr>
        <p:spPr>
          <a:xfrm>
            <a:off x="6961799" y="3959225"/>
            <a:ext cx="1959600" cy="829800"/>
          </a:xfrm>
          <a:prstGeom prst="roundRect">
            <a:avLst>
              <a:gd fmla="val 16667" name="adj"/>
            </a:avLst>
          </a:prstGeom>
          <a:solidFill>
            <a:srgbClr val="FFFFFF"/>
          </a:solidFill>
          <a:ln cap="flat" cmpd="sng" w="28575">
            <a:solidFill>
              <a:srgbClr val="AAF0A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2F2F2"/>
              </a:solidFill>
              <a:latin typeface="Calibri"/>
              <a:ea typeface="Calibri"/>
              <a:cs typeface="Calibri"/>
              <a:sym typeface="Calibri"/>
            </a:endParaRPr>
          </a:p>
        </p:txBody>
      </p:sp>
      <p:sp>
        <p:nvSpPr>
          <p:cNvPr id="232" name="Google Shape;232;g143ffcb4cc7_0_193"/>
          <p:cNvSpPr txBox="1"/>
          <p:nvPr>
            <p:ph type="title"/>
          </p:nvPr>
        </p:nvSpPr>
        <p:spPr>
          <a:xfrm>
            <a:off x="7116462" y="4094378"/>
            <a:ext cx="1650300" cy="559500"/>
          </a:xfrm>
          <a:prstGeom prst="rect">
            <a:avLst/>
          </a:prstGeom>
          <a:noFill/>
          <a:ln>
            <a:noFill/>
          </a:ln>
        </p:spPr>
        <p:txBody>
          <a:bodyPr anchorCtr="0" anchor="b" bIns="0" lIns="0" spcFirstLastPara="1" rIns="0" wrap="square" tIns="5425">
            <a:spAutoFit/>
          </a:bodyPr>
          <a:lstStyle/>
          <a:p>
            <a:pPr indent="0" lvl="0" marL="0" rtl="0" algn="l">
              <a:lnSpc>
                <a:spcPct val="100000"/>
              </a:lnSpc>
              <a:spcBef>
                <a:spcPts val="0"/>
              </a:spcBef>
              <a:spcAft>
                <a:spcPts val="0"/>
              </a:spcAft>
              <a:buSzPts val="600"/>
              <a:buNone/>
            </a:pPr>
            <a:r>
              <a:rPr lang="ru-RU" sz="900">
                <a:solidFill>
                  <a:schemeClr val="dk1"/>
                </a:solidFill>
                <a:latin typeface="IBM Plex Sans"/>
                <a:ea typeface="IBM Plex Sans"/>
                <a:cs typeface="IBM Plex Sans"/>
                <a:sym typeface="IBM Plex Sans"/>
              </a:rPr>
              <a:t>Поставьте видео на паузу и постарайтесь самостоятельно выполнить задание в течение 15 минут</a:t>
            </a:r>
            <a:endParaRPr sz="900">
              <a:solidFill>
                <a:schemeClr val="dk1"/>
              </a:solidFill>
              <a:latin typeface="IBM Plex Sans"/>
              <a:ea typeface="IBM Plex Sans"/>
              <a:cs typeface="IBM Plex Sans"/>
              <a:sym typeface="IBM Plex Sans"/>
            </a:endParaRPr>
          </a:p>
        </p:txBody>
      </p:sp>
      <p:pic>
        <p:nvPicPr>
          <p:cNvPr descr="preencoded.png" id="233" name="Google Shape;233;g143ffcb4cc7_0_193"/>
          <p:cNvPicPr preferRelativeResize="0"/>
          <p:nvPr/>
        </p:nvPicPr>
        <p:blipFill rotWithShape="1">
          <a:blip r:embed="rId3">
            <a:alphaModFix/>
          </a:blip>
          <a:srcRect b="0" l="0" r="0" t="0"/>
          <a:stretch/>
        </p:blipFill>
        <p:spPr>
          <a:xfrm>
            <a:off x="8040100" y="4316125"/>
            <a:ext cx="1128307" cy="829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Макет шаблона GB">
  <a:themeElements>
    <a:clrScheme name="Simple Light">
      <a:dk1>
        <a:srgbClr val="000000"/>
      </a:dk1>
      <a:lt1>
        <a:srgbClr val="FFFFFF"/>
      </a:lt1>
      <a:dk2>
        <a:srgbClr val="8F93A3"/>
      </a:dk2>
      <a:lt2>
        <a:srgbClr val="D4D4DD"/>
      </a:lt2>
      <a:accent1>
        <a:srgbClr val="8D46F6"/>
      </a:accent1>
      <a:accent2>
        <a:srgbClr val="71E76E"/>
      </a:accent2>
      <a:accent3>
        <a:srgbClr val="FCB8FF"/>
      </a:accent3>
      <a:accent4>
        <a:srgbClr val="FD7B55"/>
      </a:accent4>
      <a:accent5>
        <a:srgbClr val="FBEB3B"/>
      </a:accent5>
      <a:accent6>
        <a:srgbClr val="F1EFE4"/>
      </a:accent6>
      <a:hlink>
        <a:srgbClr val="8D46F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Игорь Зуриев</dc:creator>
</cp:coreProperties>
</file>